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74" r:id="rId3"/>
    <p:sldId id="258" r:id="rId4"/>
    <p:sldId id="280" r:id="rId5"/>
    <p:sldId id="282" r:id="rId6"/>
    <p:sldId id="281" r:id="rId7"/>
    <p:sldId id="262" r:id="rId8"/>
    <p:sldId id="283" r:id="rId9"/>
    <p:sldId id="285"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EEA21E-61D3-4755-A3AF-3DFA051C4545}" v="18" dt="2025-05-09T20:55:18.3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5" autoAdjust="0"/>
    <p:restoredTop sz="94660"/>
  </p:normalViewPr>
  <p:slideViewPr>
    <p:cSldViewPr>
      <p:cViewPr varScale="1">
        <p:scale>
          <a:sx n="90" d="100"/>
          <a:sy n="90" d="100"/>
        </p:scale>
        <p:origin x="307"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yi Zhang" userId="0b5fc417-5b02-48cb-ab13-a55777ac8eb1" providerId="ADAL" clId="{E9EEA21E-61D3-4755-A3AF-3DFA051C4545}"/>
    <pc:docChg chg="undo redo custSel addSld delSld modSld sldOrd modMainMaster">
      <pc:chgData name="Jiayi Zhang" userId="0b5fc417-5b02-48cb-ab13-a55777ac8eb1" providerId="ADAL" clId="{E9EEA21E-61D3-4755-A3AF-3DFA051C4545}" dt="2025-05-09T21:05:43.691" v="3934" actId="20577"/>
      <pc:docMkLst>
        <pc:docMk/>
      </pc:docMkLst>
      <pc:sldChg chg="modSp mod">
        <pc:chgData name="Jiayi Zhang" userId="0b5fc417-5b02-48cb-ab13-a55777ac8eb1" providerId="ADAL" clId="{E9EEA21E-61D3-4755-A3AF-3DFA051C4545}" dt="2025-05-09T21:05:43.691" v="3934" actId="20577"/>
        <pc:sldMkLst>
          <pc:docMk/>
          <pc:sldMk cId="0" sldId="256"/>
        </pc:sldMkLst>
        <pc:spChg chg="mod">
          <ac:chgData name="Jiayi Zhang" userId="0b5fc417-5b02-48cb-ab13-a55777ac8eb1" providerId="ADAL" clId="{E9EEA21E-61D3-4755-A3AF-3DFA051C4545}" dt="2025-05-09T21:05:43.691" v="3934" actId="20577"/>
          <ac:spMkLst>
            <pc:docMk/>
            <pc:sldMk cId="0" sldId="256"/>
            <ac:spMk id="3073" creationId="{00000000-0000-0000-0000-000000000000}"/>
          </ac:spMkLst>
        </pc:spChg>
        <pc:spChg chg="mod">
          <ac:chgData name="Jiayi Zhang" userId="0b5fc417-5b02-48cb-ab13-a55777ac8eb1" providerId="ADAL" clId="{E9EEA21E-61D3-4755-A3AF-3DFA051C4545}" dt="2025-05-09T20:57:06.686" v="3704" actId="6549"/>
          <ac:spMkLst>
            <pc:docMk/>
            <pc:sldMk cId="0" sldId="256"/>
            <ac:spMk id="3074" creationId="{00000000-0000-0000-0000-000000000000}"/>
          </ac:spMkLst>
        </pc:spChg>
      </pc:sldChg>
      <pc:sldChg chg="modSp mod">
        <pc:chgData name="Jiayi Zhang" userId="0b5fc417-5b02-48cb-ab13-a55777ac8eb1" providerId="ADAL" clId="{E9EEA21E-61D3-4755-A3AF-3DFA051C4545}" dt="2025-05-09T20:55:24.019" v="3698" actId="20577"/>
        <pc:sldMkLst>
          <pc:docMk/>
          <pc:sldMk cId="0" sldId="264"/>
        </pc:sldMkLst>
        <pc:spChg chg="mod">
          <ac:chgData name="Jiayi Zhang" userId="0b5fc417-5b02-48cb-ab13-a55777ac8eb1" providerId="ADAL" clId="{E9EEA21E-61D3-4755-A3AF-3DFA051C4545}" dt="2025-05-09T20:55:24.019" v="3698" actId="20577"/>
          <ac:spMkLst>
            <pc:docMk/>
            <pc:sldMk cId="0" sldId="264"/>
            <ac:spMk id="2" creationId="{00000000-0000-0000-0000-000000000000}"/>
          </ac:spMkLst>
        </pc:spChg>
      </pc:sldChg>
      <pc:sldChg chg="modSp mod">
        <pc:chgData name="Jiayi Zhang" userId="0b5fc417-5b02-48cb-ab13-a55777ac8eb1" providerId="ADAL" clId="{E9EEA21E-61D3-4755-A3AF-3DFA051C4545}" dt="2025-05-09T20:55:43.107" v="3702" actId="20577"/>
        <pc:sldMkLst>
          <pc:docMk/>
          <pc:sldMk cId="575561552" sldId="274"/>
        </pc:sldMkLst>
        <pc:spChg chg="mod">
          <ac:chgData name="Jiayi Zhang" userId="0b5fc417-5b02-48cb-ab13-a55777ac8eb1" providerId="ADAL" clId="{E9EEA21E-61D3-4755-A3AF-3DFA051C4545}" dt="2025-05-09T20:55:43.107" v="3702" actId="20577"/>
          <ac:spMkLst>
            <pc:docMk/>
            <pc:sldMk cId="575561552" sldId="274"/>
            <ac:spMk id="5122" creationId="{B6427820-C2ED-2B56-4C31-07998E7D15B1}"/>
          </ac:spMkLst>
        </pc:spChg>
      </pc:sldChg>
      <pc:sldChg chg="modSp del mod ord modShow">
        <pc:chgData name="Jiayi Zhang" userId="0b5fc417-5b02-48cb-ab13-a55777ac8eb1" providerId="ADAL" clId="{E9EEA21E-61D3-4755-A3AF-3DFA051C4545}" dt="2025-05-09T20:51:34.872" v="3479" actId="47"/>
        <pc:sldMkLst>
          <pc:docMk/>
          <pc:sldMk cId="1234234642" sldId="275"/>
        </pc:sldMkLst>
        <pc:spChg chg="mod">
          <ac:chgData name="Jiayi Zhang" userId="0b5fc417-5b02-48cb-ab13-a55777ac8eb1" providerId="ADAL" clId="{E9EEA21E-61D3-4755-A3AF-3DFA051C4545}" dt="2025-05-08T13:32:12.230" v="397" actId="20577"/>
          <ac:spMkLst>
            <pc:docMk/>
            <pc:sldMk cId="1234234642" sldId="275"/>
            <ac:spMk id="9218" creationId="{F457E73B-3CA0-397F-9A01-BD8FC176066D}"/>
          </ac:spMkLst>
        </pc:spChg>
      </pc:sldChg>
      <pc:sldChg chg="addSp delSp modSp mod">
        <pc:chgData name="Jiayi Zhang" userId="0b5fc417-5b02-48cb-ab13-a55777ac8eb1" providerId="ADAL" clId="{E9EEA21E-61D3-4755-A3AF-3DFA051C4545}" dt="2025-05-09T20:41:54.873" v="3260" actId="20577"/>
        <pc:sldMkLst>
          <pc:docMk/>
          <pc:sldMk cId="2184807474" sldId="280"/>
        </pc:sldMkLst>
        <pc:spChg chg="mod">
          <ac:chgData name="Jiayi Zhang" userId="0b5fc417-5b02-48cb-ab13-a55777ac8eb1" providerId="ADAL" clId="{E9EEA21E-61D3-4755-A3AF-3DFA051C4545}" dt="2025-05-08T17:51:12.076" v="2559" actId="20577"/>
          <ac:spMkLst>
            <pc:docMk/>
            <pc:sldMk cId="2184807474" sldId="280"/>
            <ac:spMk id="5121" creationId="{012B8A61-DFF6-37B5-6BC7-BC679D3CCFF9}"/>
          </ac:spMkLst>
        </pc:spChg>
        <pc:spChg chg="mod">
          <ac:chgData name="Jiayi Zhang" userId="0b5fc417-5b02-48cb-ab13-a55777ac8eb1" providerId="ADAL" clId="{E9EEA21E-61D3-4755-A3AF-3DFA051C4545}" dt="2025-05-09T20:41:54.873" v="3260" actId="20577"/>
          <ac:spMkLst>
            <pc:docMk/>
            <pc:sldMk cId="2184807474" sldId="280"/>
            <ac:spMk id="5122" creationId="{106BE9D5-EFFD-2D0B-ACA2-28D5FFA1B5EB}"/>
          </ac:spMkLst>
        </pc:spChg>
        <pc:picChg chg="add mod">
          <ac:chgData name="Jiayi Zhang" userId="0b5fc417-5b02-48cb-ab13-a55777ac8eb1" providerId="ADAL" clId="{E9EEA21E-61D3-4755-A3AF-3DFA051C4545}" dt="2025-05-09T20:34:53.324" v="3023" actId="1076"/>
          <ac:picMkLst>
            <pc:docMk/>
            <pc:sldMk cId="2184807474" sldId="280"/>
            <ac:picMk id="3" creationId="{3F79BB61-C58E-EAFC-B595-EDD86F5D83AE}"/>
          </ac:picMkLst>
        </pc:picChg>
        <pc:picChg chg="del mod">
          <ac:chgData name="Jiayi Zhang" userId="0b5fc417-5b02-48cb-ab13-a55777ac8eb1" providerId="ADAL" clId="{E9EEA21E-61D3-4755-A3AF-3DFA051C4545}" dt="2025-05-09T20:34:42.048" v="3021" actId="478"/>
          <ac:picMkLst>
            <pc:docMk/>
            <pc:sldMk cId="2184807474" sldId="280"/>
            <ac:picMk id="8" creationId="{949624BC-2475-E969-8EEE-DB59DAB88812}"/>
          </ac:picMkLst>
        </pc:picChg>
      </pc:sldChg>
      <pc:sldChg chg="addSp delSp modSp mod">
        <pc:chgData name="Jiayi Zhang" userId="0b5fc417-5b02-48cb-ab13-a55777ac8eb1" providerId="ADAL" clId="{E9EEA21E-61D3-4755-A3AF-3DFA051C4545}" dt="2025-05-09T21:04:47.200" v="3921" actId="20577"/>
        <pc:sldMkLst>
          <pc:docMk/>
          <pc:sldMk cId="1562519061" sldId="281"/>
        </pc:sldMkLst>
        <pc:spChg chg="add mod">
          <ac:chgData name="Jiayi Zhang" userId="0b5fc417-5b02-48cb-ab13-a55777ac8eb1" providerId="ADAL" clId="{E9EEA21E-61D3-4755-A3AF-3DFA051C4545}" dt="2025-05-09T21:01:14.097" v="3751" actId="6549"/>
          <ac:spMkLst>
            <pc:docMk/>
            <pc:sldMk cId="1562519061" sldId="281"/>
            <ac:spMk id="2" creationId="{191FC712-00D7-ACA5-83E1-E87D1BBCB1C8}"/>
          </ac:spMkLst>
        </pc:spChg>
        <pc:spChg chg="mod">
          <ac:chgData name="Jiayi Zhang" userId="0b5fc417-5b02-48cb-ab13-a55777ac8eb1" providerId="ADAL" clId="{E9EEA21E-61D3-4755-A3AF-3DFA051C4545}" dt="2025-05-08T17:51:25.424" v="2565" actId="20577"/>
          <ac:spMkLst>
            <pc:docMk/>
            <pc:sldMk cId="1562519061" sldId="281"/>
            <ac:spMk id="5121" creationId="{F3647ECC-EBEA-F3A4-8B0E-0BEA4C91C2EE}"/>
          </ac:spMkLst>
        </pc:spChg>
        <pc:spChg chg="mod">
          <ac:chgData name="Jiayi Zhang" userId="0b5fc417-5b02-48cb-ab13-a55777ac8eb1" providerId="ADAL" clId="{E9EEA21E-61D3-4755-A3AF-3DFA051C4545}" dt="2025-05-09T21:04:47.200" v="3921" actId="20577"/>
          <ac:spMkLst>
            <pc:docMk/>
            <pc:sldMk cId="1562519061" sldId="281"/>
            <ac:spMk id="5122" creationId="{36C16EDA-E15C-524C-A9F6-6A221636A2D8}"/>
          </ac:spMkLst>
        </pc:spChg>
        <pc:picChg chg="add mod">
          <ac:chgData name="Jiayi Zhang" userId="0b5fc417-5b02-48cb-ab13-a55777ac8eb1" providerId="ADAL" clId="{E9EEA21E-61D3-4755-A3AF-3DFA051C4545}" dt="2025-05-09T21:00:13.416" v="3711" actId="1076"/>
          <ac:picMkLst>
            <pc:docMk/>
            <pc:sldMk cId="1562519061" sldId="281"/>
            <ac:picMk id="7" creationId="{33618311-5E27-560D-D368-05414FEC58A3}"/>
          </ac:picMkLst>
        </pc:picChg>
        <pc:picChg chg="del mod">
          <ac:chgData name="Jiayi Zhang" userId="0b5fc417-5b02-48cb-ab13-a55777ac8eb1" providerId="ADAL" clId="{E9EEA21E-61D3-4755-A3AF-3DFA051C4545}" dt="2025-05-09T21:00:10.049" v="3709" actId="478"/>
          <ac:picMkLst>
            <pc:docMk/>
            <pc:sldMk cId="1562519061" sldId="281"/>
            <ac:picMk id="15" creationId="{B18D2451-C465-1C5B-05C8-76C024C2219B}"/>
          </ac:picMkLst>
        </pc:picChg>
      </pc:sldChg>
      <pc:sldChg chg="addSp delSp modSp mod">
        <pc:chgData name="Jiayi Zhang" userId="0b5fc417-5b02-48cb-ab13-a55777ac8eb1" providerId="ADAL" clId="{E9EEA21E-61D3-4755-A3AF-3DFA051C4545}" dt="2025-05-09T21:01:04.681" v="3746" actId="20577"/>
        <pc:sldMkLst>
          <pc:docMk/>
          <pc:sldMk cId="140380792" sldId="282"/>
        </pc:sldMkLst>
        <pc:spChg chg="mod">
          <ac:chgData name="Jiayi Zhang" userId="0b5fc417-5b02-48cb-ab13-a55777ac8eb1" providerId="ADAL" clId="{E9EEA21E-61D3-4755-A3AF-3DFA051C4545}" dt="2025-05-08T17:51:22.535" v="2562" actId="20577"/>
          <ac:spMkLst>
            <pc:docMk/>
            <pc:sldMk cId="140380792" sldId="282"/>
            <ac:spMk id="5121" creationId="{589F821D-117D-EFDC-72D3-8ACC85CE5BD8}"/>
          </ac:spMkLst>
        </pc:spChg>
        <pc:spChg chg="mod">
          <ac:chgData name="Jiayi Zhang" userId="0b5fc417-5b02-48cb-ab13-a55777ac8eb1" providerId="ADAL" clId="{E9EEA21E-61D3-4755-A3AF-3DFA051C4545}" dt="2025-05-09T21:01:04.681" v="3746" actId="20577"/>
          <ac:spMkLst>
            <pc:docMk/>
            <pc:sldMk cId="140380792" sldId="282"/>
            <ac:spMk id="5122" creationId="{5B32CB56-AEE1-FAA4-3EDF-67E07638DCB8}"/>
          </ac:spMkLst>
        </pc:spChg>
        <pc:picChg chg="add mod">
          <ac:chgData name="Jiayi Zhang" userId="0b5fc417-5b02-48cb-ab13-a55777ac8eb1" providerId="ADAL" clId="{E9EEA21E-61D3-4755-A3AF-3DFA051C4545}" dt="2025-05-09T20:57:21.702" v="3707" actId="1076"/>
          <ac:picMkLst>
            <pc:docMk/>
            <pc:sldMk cId="140380792" sldId="282"/>
            <ac:picMk id="3" creationId="{DE935EF4-0C9B-950B-7583-CD96DEE16F58}"/>
          </ac:picMkLst>
        </pc:picChg>
        <pc:picChg chg="del">
          <ac:chgData name="Jiayi Zhang" userId="0b5fc417-5b02-48cb-ab13-a55777ac8eb1" providerId="ADAL" clId="{E9EEA21E-61D3-4755-A3AF-3DFA051C4545}" dt="2025-05-09T20:57:13.836" v="3705" actId="478"/>
          <ac:picMkLst>
            <pc:docMk/>
            <pc:sldMk cId="140380792" sldId="282"/>
            <ac:picMk id="9" creationId="{04AE4C96-A019-536B-19C8-8B78F620605F}"/>
          </ac:picMkLst>
        </pc:picChg>
      </pc:sldChg>
      <pc:sldChg chg="modSp add mod ord">
        <pc:chgData name="Jiayi Zhang" userId="0b5fc417-5b02-48cb-ab13-a55777ac8eb1" providerId="ADAL" clId="{E9EEA21E-61D3-4755-A3AF-3DFA051C4545}" dt="2025-05-09T20:47:14.349" v="3407" actId="13926"/>
        <pc:sldMkLst>
          <pc:docMk/>
          <pc:sldMk cId="3919907919" sldId="283"/>
        </pc:sldMkLst>
        <pc:spChg chg="mod">
          <ac:chgData name="Jiayi Zhang" userId="0b5fc417-5b02-48cb-ab13-a55777ac8eb1" providerId="ADAL" clId="{E9EEA21E-61D3-4755-A3AF-3DFA051C4545}" dt="2025-05-09T20:47:14.349" v="3407" actId="13926"/>
          <ac:spMkLst>
            <pc:docMk/>
            <pc:sldMk cId="3919907919" sldId="283"/>
            <ac:spMk id="9218" creationId="{3276F974-86ED-C409-73D5-9F99AB566AF1}"/>
          </ac:spMkLst>
        </pc:spChg>
      </pc:sldChg>
      <pc:sldChg chg="modSp add del mod">
        <pc:chgData name="Jiayi Zhang" userId="0b5fc417-5b02-48cb-ab13-a55777ac8eb1" providerId="ADAL" clId="{E9EEA21E-61D3-4755-A3AF-3DFA051C4545}" dt="2025-05-09T20:51:23.124" v="3478" actId="47"/>
        <pc:sldMkLst>
          <pc:docMk/>
          <pc:sldMk cId="2489934912" sldId="284"/>
        </pc:sldMkLst>
        <pc:spChg chg="mod">
          <ac:chgData name="Jiayi Zhang" userId="0b5fc417-5b02-48cb-ab13-a55777ac8eb1" providerId="ADAL" clId="{E9EEA21E-61D3-4755-A3AF-3DFA051C4545}" dt="2025-05-09T20:47:31.274" v="3409" actId="13926"/>
          <ac:spMkLst>
            <pc:docMk/>
            <pc:sldMk cId="2489934912" sldId="284"/>
            <ac:spMk id="9218" creationId="{16502AD4-09F4-2DDB-4567-C950BB8F3BFE}"/>
          </ac:spMkLst>
        </pc:spChg>
      </pc:sldChg>
      <pc:sldChg chg="modSp add del mod ord modShow">
        <pc:chgData name="Jiayi Zhang" userId="0b5fc417-5b02-48cb-ab13-a55777ac8eb1" providerId="ADAL" clId="{E9EEA21E-61D3-4755-A3AF-3DFA051C4545}" dt="2025-05-08T15:18:55.109" v="1360" actId="47"/>
        <pc:sldMkLst>
          <pc:docMk/>
          <pc:sldMk cId="1957636448" sldId="285"/>
        </pc:sldMkLst>
        <pc:spChg chg="mod">
          <ac:chgData name="Jiayi Zhang" userId="0b5fc417-5b02-48cb-ab13-a55777ac8eb1" providerId="ADAL" clId="{E9EEA21E-61D3-4755-A3AF-3DFA051C4545}" dt="2025-05-08T14:31:23.393" v="472" actId="20577"/>
          <ac:spMkLst>
            <pc:docMk/>
            <pc:sldMk cId="1957636448" sldId="285"/>
            <ac:spMk id="5121" creationId="{0D0EA0C0-1E28-6E27-122C-B57E0EF70B26}"/>
          </ac:spMkLst>
        </pc:spChg>
        <pc:spChg chg="mod">
          <ac:chgData name="Jiayi Zhang" userId="0b5fc417-5b02-48cb-ab13-a55777ac8eb1" providerId="ADAL" clId="{E9EEA21E-61D3-4755-A3AF-3DFA051C4545}" dt="2025-05-08T14:31:20.216" v="470" actId="20577"/>
          <ac:spMkLst>
            <pc:docMk/>
            <pc:sldMk cId="1957636448" sldId="285"/>
            <ac:spMk id="5122" creationId="{B5569704-A96D-C05E-C6B2-4672802E86C8}"/>
          </ac:spMkLst>
        </pc:spChg>
      </pc:sldChg>
      <pc:sldChg chg="modSp add mod">
        <pc:chgData name="Jiayi Zhang" userId="0b5fc417-5b02-48cb-ab13-a55777ac8eb1" providerId="ADAL" clId="{E9EEA21E-61D3-4755-A3AF-3DFA051C4545}" dt="2025-05-09T20:53:30.454" v="3567" actId="20577"/>
        <pc:sldMkLst>
          <pc:docMk/>
          <pc:sldMk cId="2918982800" sldId="285"/>
        </pc:sldMkLst>
        <pc:spChg chg="mod">
          <ac:chgData name="Jiayi Zhang" userId="0b5fc417-5b02-48cb-ab13-a55777ac8eb1" providerId="ADAL" clId="{E9EEA21E-61D3-4755-A3AF-3DFA051C4545}" dt="2025-05-09T20:53:30.454" v="3567" actId="20577"/>
          <ac:spMkLst>
            <pc:docMk/>
            <pc:sldMk cId="2918982800" sldId="285"/>
            <ac:spMk id="9218" creationId="{9DB45239-47A9-ECA3-77FA-727D507C9441}"/>
          </ac:spMkLst>
        </pc:spChg>
      </pc:sldChg>
      <pc:sldMasterChg chg="modSp mod">
        <pc:chgData name="Jiayi Zhang" userId="0b5fc417-5b02-48cb-ab13-a55777ac8eb1" providerId="ADAL" clId="{E9EEA21E-61D3-4755-A3AF-3DFA051C4545}" dt="2025-05-09T19:16:33.101" v="2839" actId="6549"/>
        <pc:sldMasterMkLst>
          <pc:docMk/>
          <pc:sldMasterMk cId="0" sldId="2147483648"/>
        </pc:sldMasterMkLst>
        <pc:spChg chg="mod">
          <ac:chgData name="Jiayi Zhang" userId="0b5fc417-5b02-48cb-ab13-a55777ac8eb1" providerId="ADAL" clId="{E9EEA21E-61D3-4755-A3AF-3DFA051C4545}" dt="2025-05-09T19:16:33.101" v="2839" actId="6549"/>
          <ac:spMkLst>
            <pc:docMk/>
            <pc:sldMasterMk cId="0" sldId="2147483648"/>
            <ac:spMk id="10" creationId="{00000000-0000-0000-0000-000000000000}"/>
          </ac:spMkLst>
        </pc:spChg>
      </pc:sldMasterChg>
    </pc:docChg>
  </pc:docChgLst>
  <pc:docChgLst>
    <pc:chgData name="Jiayi Zhang" userId="0b5fc417-5b02-48cb-ab13-a55777ac8eb1" providerId="ADAL" clId="{C15FFD10-6BEE-4708-8350-8BF1D74986E6}"/>
    <pc:docChg chg="undo redo custSel delSld modSld">
      <pc:chgData name="Jiayi Zhang" userId="0b5fc417-5b02-48cb-ab13-a55777ac8eb1" providerId="ADAL" clId="{C15FFD10-6BEE-4708-8350-8BF1D74986E6}" dt="2025-05-07T20:37:31.033" v="779" actId="13926"/>
      <pc:docMkLst>
        <pc:docMk/>
      </pc:docMkLst>
      <pc:sldChg chg="modSp mod">
        <pc:chgData name="Jiayi Zhang" userId="0b5fc417-5b02-48cb-ab13-a55777ac8eb1" providerId="ADAL" clId="{C15FFD10-6BEE-4708-8350-8BF1D74986E6}" dt="2025-05-07T20:08:29.124" v="27" actId="20577"/>
        <pc:sldMkLst>
          <pc:docMk/>
          <pc:sldMk cId="575561552" sldId="274"/>
        </pc:sldMkLst>
        <pc:spChg chg="mod">
          <ac:chgData name="Jiayi Zhang" userId="0b5fc417-5b02-48cb-ab13-a55777ac8eb1" providerId="ADAL" clId="{C15FFD10-6BEE-4708-8350-8BF1D74986E6}" dt="2025-05-07T20:08:29.124" v="27" actId="20577"/>
          <ac:spMkLst>
            <pc:docMk/>
            <pc:sldMk cId="575561552" sldId="274"/>
            <ac:spMk id="5122" creationId="{B6427820-C2ED-2B56-4C31-07998E7D15B1}"/>
          </ac:spMkLst>
        </pc:spChg>
      </pc:sldChg>
      <pc:sldChg chg="modSp mod">
        <pc:chgData name="Jiayi Zhang" userId="0b5fc417-5b02-48cb-ab13-a55777ac8eb1" providerId="ADAL" clId="{C15FFD10-6BEE-4708-8350-8BF1D74986E6}" dt="2025-05-07T20:37:31.033" v="779" actId="13926"/>
        <pc:sldMkLst>
          <pc:docMk/>
          <pc:sldMk cId="1234234642" sldId="275"/>
        </pc:sldMkLst>
      </pc:sldChg>
      <pc:sldChg chg="modSp mod">
        <pc:chgData name="Jiayi Zhang" userId="0b5fc417-5b02-48cb-ab13-a55777ac8eb1" providerId="ADAL" clId="{C15FFD10-6BEE-4708-8350-8BF1D74986E6}" dt="2025-05-07T20:22:02.268" v="175" actId="20577"/>
        <pc:sldMkLst>
          <pc:docMk/>
          <pc:sldMk cId="2184807474" sldId="280"/>
        </pc:sldMkLst>
        <pc:spChg chg="mod">
          <ac:chgData name="Jiayi Zhang" userId="0b5fc417-5b02-48cb-ab13-a55777ac8eb1" providerId="ADAL" clId="{C15FFD10-6BEE-4708-8350-8BF1D74986E6}" dt="2025-05-07T20:22:02.268" v="175" actId="20577"/>
          <ac:spMkLst>
            <pc:docMk/>
            <pc:sldMk cId="2184807474" sldId="280"/>
            <ac:spMk id="5122" creationId="{106BE9D5-EFFD-2D0B-ACA2-28D5FFA1B5EB}"/>
          </ac:spMkLst>
        </pc:spChg>
      </pc:sldChg>
      <pc:sldChg chg="modSp mod">
        <pc:chgData name="Jiayi Zhang" userId="0b5fc417-5b02-48cb-ab13-a55777ac8eb1" providerId="ADAL" clId="{C15FFD10-6BEE-4708-8350-8BF1D74986E6}" dt="2025-05-07T20:26:55.954" v="342" actId="6549"/>
        <pc:sldMkLst>
          <pc:docMk/>
          <pc:sldMk cId="1562519061" sldId="281"/>
        </pc:sldMkLst>
        <pc:spChg chg="mod">
          <ac:chgData name="Jiayi Zhang" userId="0b5fc417-5b02-48cb-ab13-a55777ac8eb1" providerId="ADAL" clId="{C15FFD10-6BEE-4708-8350-8BF1D74986E6}" dt="2025-05-07T20:26:55.954" v="342" actId="6549"/>
          <ac:spMkLst>
            <pc:docMk/>
            <pc:sldMk cId="1562519061" sldId="281"/>
            <ac:spMk id="5122" creationId="{36C16EDA-E15C-524C-A9F6-6A221636A2D8}"/>
          </ac:spMkLst>
        </pc:spChg>
      </pc:sldChg>
      <pc:sldChg chg="modSp mod">
        <pc:chgData name="Jiayi Zhang" userId="0b5fc417-5b02-48cb-ab13-a55777ac8eb1" providerId="ADAL" clId="{C15FFD10-6BEE-4708-8350-8BF1D74986E6}" dt="2025-05-07T20:26:39.110" v="340" actId="6549"/>
        <pc:sldMkLst>
          <pc:docMk/>
          <pc:sldMk cId="140380792" sldId="282"/>
        </pc:sldMkLst>
        <pc:spChg chg="mod">
          <ac:chgData name="Jiayi Zhang" userId="0b5fc417-5b02-48cb-ab13-a55777ac8eb1" providerId="ADAL" clId="{C15FFD10-6BEE-4708-8350-8BF1D74986E6}" dt="2025-05-07T20:26:39.110" v="340" actId="6549"/>
          <ac:spMkLst>
            <pc:docMk/>
            <pc:sldMk cId="140380792" sldId="282"/>
            <ac:spMk id="5122" creationId="{5B32CB56-AEE1-FAA4-3EDF-67E07638DCB8}"/>
          </ac:spMkLst>
        </pc:spChg>
      </pc:sldChg>
      <pc:sldChg chg="del">
        <pc:chgData name="Jiayi Zhang" userId="0b5fc417-5b02-48cb-ab13-a55777ac8eb1" providerId="ADAL" clId="{C15FFD10-6BEE-4708-8350-8BF1D74986E6}" dt="2025-05-07T20:01:20.560" v="0" actId="47"/>
        <pc:sldMkLst>
          <pc:docMk/>
          <pc:sldMk cId="1957636448" sldId="28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802.11-25/0309r0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Jiayi Zhang, Ofinno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802.11-25/0309r0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Jiayi Zhang, Ofinno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802.11-25/0309r0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802.11-25/0309r0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4239DEF-CD06-EEEA-32ED-428AC6A1671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8E8697E-2A27-26CF-3822-70E4B7F6FC57}"/>
              </a:ext>
            </a:extLst>
          </p:cNvPr>
          <p:cNvSpPr>
            <a:spLocks noGrp="1" noChangeArrowheads="1"/>
          </p:cNvSpPr>
          <p:nvPr>
            <p:ph type="hdr"/>
          </p:nvPr>
        </p:nvSpPr>
        <p:spPr>
          <a:ln/>
        </p:spPr>
        <p:txBody>
          <a:bodyPr/>
          <a:lstStyle/>
          <a:p>
            <a:r>
              <a:rPr lang="en-US"/>
              <a:t>doc.: IEEE 802.11-25/0309r0</a:t>
            </a:r>
          </a:p>
        </p:txBody>
      </p:sp>
      <p:sp>
        <p:nvSpPr>
          <p:cNvPr id="5" name="Rectangle 3">
            <a:extLst>
              <a:ext uri="{FF2B5EF4-FFF2-40B4-BE49-F238E27FC236}">
                <a16:creationId xmlns:a16="http://schemas.microsoft.com/office/drawing/2014/main" id="{0ECC80A1-6EFE-891E-C185-D55FB32B6F26}"/>
              </a:ext>
            </a:extLst>
          </p:cNvPr>
          <p:cNvSpPr>
            <a:spLocks noGrp="1" noChangeArrowheads="1"/>
          </p:cNvSpPr>
          <p:nvPr>
            <p:ph type="dt"/>
          </p:nvPr>
        </p:nvSpPr>
        <p:spPr>
          <a:ln/>
        </p:spPr>
        <p:txBody>
          <a:bodyPr/>
          <a:lstStyle/>
          <a:p>
            <a:r>
              <a:rPr lang="en-US"/>
              <a:t>March 2025</a:t>
            </a:r>
          </a:p>
        </p:txBody>
      </p:sp>
      <p:sp>
        <p:nvSpPr>
          <p:cNvPr id="6" name="Rectangle 6">
            <a:extLst>
              <a:ext uri="{FF2B5EF4-FFF2-40B4-BE49-F238E27FC236}">
                <a16:creationId xmlns:a16="http://schemas.microsoft.com/office/drawing/2014/main" id="{E41C01EA-FFCC-97C6-8661-FBD0E50BDC6E}"/>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238ACDA7-65C0-48D6-429D-2466242A6AE8}"/>
              </a:ext>
            </a:extLst>
          </p:cNvPr>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a:extLst>
              <a:ext uri="{FF2B5EF4-FFF2-40B4-BE49-F238E27FC236}">
                <a16:creationId xmlns:a16="http://schemas.microsoft.com/office/drawing/2014/main" id="{43BE35EA-CBC7-BA85-5ABC-73170D26911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8D7EBB1F-9B48-1DC8-A3EC-50049BA978D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6387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802.11-25/0309r0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20A927B-410D-37AB-AE45-AE9EF6332F4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828CF0D-D540-EBD4-EA22-3A2B81A13E4E}"/>
              </a:ext>
            </a:extLst>
          </p:cNvPr>
          <p:cNvSpPr>
            <a:spLocks noGrp="1" noChangeArrowheads="1"/>
          </p:cNvSpPr>
          <p:nvPr>
            <p:ph type="hdr"/>
          </p:nvPr>
        </p:nvSpPr>
        <p:spPr>
          <a:ln/>
        </p:spPr>
        <p:txBody>
          <a:bodyPr/>
          <a:lstStyle/>
          <a:p>
            <a:r>
              <a:rPr lang="en-US"/>
              <a:t>doc.: IEEE 802.11-25/0309r0</a:t>
            </a:r>
          </a:p>
        </p:txBody>
      </p:sp>
      <p:sp>
        <p:nvSpPr>
          <p:cNvPr id="5" name="Rectangle 3">
            <a:extLst>
              <a:ext uri="{FF2B5EF4-FFF2-40B4-BE49-F238E27FC236}">
                <a16:creationId xmlns:a16="http://schemas.microsoft.com/office/drawing/2014/main" id="{4B8E859E-5B1F-2617-2F15-5D7B8845B28F}"/>
              </a:ext>
            </a:extLst>
          </p:cNvPr>
          <p:cNvSpPr>
            <a:spLocks noGrp="1" noChangeArrowheads="1"/>
          </p:cNvSpPr>
          <p:nvPr>
            <p:ph type="dt"/>
          </p:nvPr>
        </p:nvSpPr>
        <p:spPr>
          <a:ln/>
        </p:spPr>
        <p:txBody>
          <a:bodyPr/>
          <a:lstStyle/>
          <a:p>
            <a:r>
              <a:rPr lang="en-US"/>
              <a:t>March 2025</a:t>
            </a:r>
          </a:p>
        </p:txBody>
      </p:sp>
      <p:sp>
        <p:nvSpPr>
          <p:cNvPr id="6" name="Rectangle 6">
            <a:extLst>
              <a:ext uri="{FF2B5EF4-FFF2-40B4-BE49-F238E27FC236}">
                <a16:creationId xmlns:a16="http://schemas.microsoft.com/office/drawing/2014/main" id="{406E6D99-0169-F6AA-EA88-2A6A1E5F7003}"/>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AB20A9C3-B7B3-B2CE-33CD-B137F96DE1E3}"/>
              </a:ext>
            </a:extLst>
          </p:cNvPr>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a:extLst>
              <a:ext uri="{FF2B5EF4-FFF2-40B4-BE49-F238E27FC236}">
                <a16:creationId xmlns:a16="http://schemas.microsoft.com/office/drawing/2014/main" id="{19B2FD4F-F49B-1453-0936-C8427733887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B197CD33-6702-7E0B-ABB0-0445E7524F2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25884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B170C207-0136-A2E5-8A88-CCF59B83FE7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CC950E6-47DC-0FC1-E22F-248A6182BD06}"/>
              </a:ext>
            </a:extLst>
          </p:cNvPr>
          <p:cNvSpPr>
            <a:spLocks noGrp="1" noChangeArrowheads="1"/>
          </p:cNvSpPr>
          <p:nvPr>
            <p:ph type="hdr"/>
          </p:nvPr>
        </p:nvSpPr>
        <p:spPr>
          <a:ln/>
        </p:spPr>
        <p:txBody>
          <a:bodyPr/>
          <a:lstStyle/>
          <a:p>
            <a:r>
              <a:rPr lang="en-US"/>
              <a:t>doc.: IEEE 802.11-25/0309r0</a:t>
            </a:r>
          </a:p>
        </p:txBody>
      </p:sp>
      <p:sp>
        <p:nvSpPr>
          <p:cNvPr id="5" name="Rectangle 3">
            <a:extLst>
              <a:ext uri="{FF2B5EF4-FFF2-40B4-BE49-F238E27FC236}">
                <a16:creationId xmlns:a16="http://schemas.microsoft.com/office/drawing/2014/main" id="{E42B2B9F-DF5F-4FB2-36A2-CA28879DAC11}"/>
              </a:ext>
            </a:extLst>
          </p:cNvPr>
          <p:cNvSpPr>
            <a:spLocks noGrp="1" noChangeArrowheads="1"/>
          </p:cNvSpPr>
          <p:nvPr>
            <p:ph type="dt"/>
          </p:nvPr>
        </p:nvSpPr>
        <p:spPr>
          <a:ln/>
        </p:spPr>
        <p:txBody>
          <a:bodyPr/>
          <a:lstStyle/>
          <a:p>
            <a:r>
              <a:rPr lang="en-US"/>
              <a:t>March 2025</a:t>
            </a:r>
          </a:p>
        </p:txBody>
      </p:sp>
      <p:sp>
        <p:nvSpPr>
          <p:cNvPr id="6" name="Rectangle 6">
            <a:extLst>
              <a:ext uri="{FF2B5EF4-FFF2-40B4-BE49-F238E27FC236}">
                <a16:creationId xmlns:a16="http://schemas.microsoft.com/office/drawing/2014/main" id="{9D78B91E-2AFD-9BBE-A086-DD7FFEEB939A}"/>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A487C9E2-525F-ED4B-D422-AE29CB3D94E5}"/>
              </a:ext>
            </a:extLst>
          </p:cNvPr>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a:extLst>
              <a:ext uri="{FF2B5EF4-FFF2-40B4-BE49-F238E27FC236}">
                <a16:creationId xmlns:a16="http://schemas.microsoft.com/office/drawing/2014/main" id="{2ABE6301-D8FB-AF13-AF1E-3E8E7BA69F4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3816F279-F752-4575-5F9C-429555DD805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263538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4B9E269-1B11-248A-A5D7-B0F0024A984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08472E1-F49E-D375-293B-E7E3B7B930D3}"/>
              </a:ext>
            </a:extLst>
          </p:cNvPr>
          <p:cNvSpPr>
            <a:spLocks noGrp="1" noChangeArrowheads="1"/>
          </p:cNvSpPr>
          <p:nvPr>
            <p:ph type="hdr"/>
          </p:nvPr>
        </p:nvSpPr>
        <p:spPr>
          <a:ln/>
        </p:spPr>
        <p:txBody>
          <a:bodyPr/>
          <a:lstStyle/>
          <a:p>
            <a:r>
              <a:rPr lang="en-US"/>
              <a:t>doc.: IEEE 802.11-25/0309r0</a:t>
            </a:r>
          </a:p>
        </p:txBody>
      </p:sp>
      <p:sp>
        <p:nvSpPr>
          <p:cNvPr id="5" name="Rectangle 3">
            <a:extLst>
              <a:ext uri="{FF2B5EF4-FFF2-40B4-BE49-F238E27FC236}">
                <a16:creationId xmlns:a16="http://schemas.microsoft.com/office/drawing/2014/main" id="{89CE416F-7D74-42ED-5C88-6D3CFBA8228A}"/>
              </a:ext>
            </a:extLst>
          </p:cNvPr>
          <p:cNvSpPr>
            <a:spLocks noGrp="1" noChangeArrowheads="1"/>
          </p:cNvSpPr>
          <p:nvPr>
            <p:ph type="dt"/>
          </p:nvPr>
        </p:nvSpPr>
        <p:spPr>
          <a:ln/>
        </p:spPr>
        <p:txBody>
          <a:bodyPr/>
          <a:lstStyle/>
          <a:p>
            <a:r>
              <a:rPr lang="en-US"/>
              <a:t>March 2025</a:t>
            </a:r>
          </a:p>
        </p:txBody>
      </p:sp>
      <p:sp>
        <p:nvSpPr>
          <p:cNvPr id="6" name="Rectangle 6">
            <a:extLst>
              <a:ext uri="{FF2B5EF4-FFF2-40B4-BE49-F238E27FC236}">
                <a16:creationId xmlns:a16="http://schemas.microsoft.com/office/drawing/2014/main" id="{1773209C-B6AD-78F0-7C29-E78B03EC6E08}"/>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C87CBA1E-8937-A244-BA4C-0D87E3C39578}"/>
              </a:ext>
            </a:extLst>
          </p:cNvPr>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a:extLst>
              <a:ext uri="{FF2B5EF4-FFF2-40B4-BE49-F238E27FC236}">
                <a16:creationId xmlns:a16="http://schemas.microsoft.com/office/drawing/2014/main" id="{D31453BC-37B2-3CA9-F975-56994B26FBE8}"/>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0BF9F8FA-96BC-AF17-6037-E20A9377757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372021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802.11-25/0309r0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4898192-BCA6-3129-01D6-99F01CF1B65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56A3166-B155-B813-2516-0DD1F8B302E2}"/>
              </a:ext>
            </a:extLst>
          </p:cNvPr>
          <p:cNvSpPr>
            <a:spLocks noGrp="1" noChangeArrowheads="1"/>
          </p:cNvSpPr>
          <p:nvPr>
            <p:ph type="hdr"/>
          </p:nvPr>
        </p:nvSpPr>
        <p:spPr>
          <a:ln/>
        </p:spPr>
        <p:txBody>
          <a:bodyPr/>
          <a:lstStyle/>
          <a:p>
            <a:r>
              <a:rPr lang="en-US"/>
              <a:t>doc.: IEEE 802.11-25/0309r0</a:t>
            </a:r>
          </a:p>
        </p:txBody>
      </p:sp>
      <p:sp>
        <p:nvSpPr>
          <p:cNvPr id="5" name="Rectangle 3">
            <a:extLst>
              <a:ext uri="{FF2B5EF4-FFF2-40B4-BE49-F238E27FC236}">
                <a16:creationId xmlns:a16="http://schemas.microsoft.com/office/drawing/2014/main" id="{BA650CDE-17B4-72CD-5E2F-D01B06321990}"/>
              </a:ext>
            </a:extLst>
          </p:cNvPr>
          <p:cNvSpPr>
            <a:spLocks noGrp="1" noChangeArrowheads="1"/>
          </p:cNvSpPr>
          <p:nvPr>
            <p:ph type="dt"/>
          </p:nvPr>
        </p:nvSpPr>
        <p:spPr>
          <a:ln/>
        </p:spPr>
        <p:txBody>
          <a:bodyPr/>
          <a:lstStyle/>
          <a:p>
            <a:r>
              <a:rPr lang="en-US"/>
              <a:t>March 2025</a:t>
            </a:r>
          </a:p>
        </p:txBody>
      </p:sp>
      <p:sp>
        <p:nvSpPr>
          <p:cNvPr id="6" name="Rectangle 6">
            <a:extLst>
              <a:ext uri="{FF2B5EF4-FFF2-40B4-BE49-F238E27FC236}">
                <a16:creationId xmlns:a16="http://schemas.microsoft.com/office/drawing/2014/main" id="{58B263E4-8EEA-D341-D906-A92B1DD8B73E}"/>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32BB8D3C-BAF2-913C-577B-66B3793A6F40}"/>
              </a:ext>
            </a:extLst>
          </p:cNvPr>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a:extLst>
              <a:ext uri="{FF2B5EF4-FFF2-40B4-BE49-F238E27FC236}">
                <a16:creationId xmlns:a16="http://schemas.microsoft.com/office/drawing/2014/main" id="{5192E90E-3BBC-C851-E08F-3E848C6D844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7146AB67-7FD6-4176-6586-7F317020AC17}"/>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95880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0FBCA647-B47B-AD50-DA12-B683A6DFED32}"/>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4904793-CAFD-3444-7C98-D34391D14A04}"/>
              </a:ext>
            </a:extLst>
          </p:cNvPr>
          <p:cNvSpPr>
            <a:spLocks noGrp="1" noChangeArrowheads="1"/>
          </p:cNvSpPr>
          <p:nvPr>
            <p:ph type="hdr"/>
          </p:nvPr>
        </p:nvSpPr>
        <p:spPr>
          <a:ln/>
        </p:spPr>
        <p:txBody>
          <a:bodyPr/>
          <a:lstStyle/>
          <a:p>
            <a:r>
              <a:rPr lang="en-US"/>
              <a:t>doc.: IEEE 802.11-25/0309r0</a:t>
            </a:r>
          </a:p>
        </p:txBody>
      </p:sp>
      <p:sp>
        <p:nvSpPr>
          <p:cNvPr id="5" name="Rectangle 3">
            <a:extLst>
              <a:ext uri="{FF2B5EF4-FFF2-40B4-BE49-F238E27FC236}">
                <a16:creationId xmlns:a16="http://schemas.microsoft.com/office/drawing/2014/main" id="{F7B3B0F0-ECD4-C85F-15DB-FB52BCC5401B}"/>
              </a:ext>
            </a:extLst>
          </p:cNvPr>
          <p:cNvSpPr>
            <a:spLocks noGrp="1" noChangeArrowheads="1"/>
          </p:cNvSpPr>
          <p:nvPr>
            <p:ph type="dt"/>
          </p:nvPr>
        </p:nvSpPr>
        <p:spPr>
          <a:ln/>
        </p:spPr>
        <p:txBody>
          <a:bodyPr/>
          <a:lstStyle/>
          <a:p>
            <a:r>
              <a:rPr lang="en-US"/>
              <a:t>March 2025</a:t>
            </a:r>
          </a:p>
        </p:txBody>
      </p:sp>
      <p:sp>
        <p:nvSpPr>
          <p:cNvPr id="6" name="Rectangle 6">
            <a:extLst>
              <a:ext uri="{FF2B5EF4-FFF2-40B4-BE49-F238E27FC236}">
                <a16:creationId xmlns:a16="http://schemas.microsoft.com/office/drawing/2014/main" id="{DCD226D0-DAC2-7120-1FF1-2198AB5D0B3B}"/>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DD7136F1-4C70-74BA-8B5F-C4791647D6E8}"/>
              </a:ext>
            </a:extLst>
          </p:cNvPr>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a:extLst>
              <a:ext uri="{FF2B5EF4-FFF2-40B4-BE49-F238E27FC236}">
                <a16:creationId xmlns:a16="http://schemas.microsoft.com/office/drawing/2014/main" id="{564D1860-2481-617B-EC84-AA661A040550}"/>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DBE9F87-8B47-E02F-DF2D-38DB3E5C8F13}"/>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69367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dirty="0"/>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2025</a:t>
            </a:r>
            <a:endParaRPr lang="en-GB"/>
          </a:p>
        </p:txBody>
      </p:sp>
      <p:sp>
        <p:nvSpPr>
          <p:cNvPr id="6" name="Footer Placeholder 5"/>
          <p:cNvSpPr>
            <a:spLocks noGrp="1"/>
          </p:cNvSpPr>
          <p:nvPr>
            <p:ph type="ftr" idx="11"/>
          </p:nvPr>
        </p:nvSpPr>
        <p:spPr/>
        <p:txBody>
          <a:bodyPr/>
          <a:lstStyle>
            <a:lvl1pPr>
              <a:defRPr/>
            </a:lvl1pPr>
          </a:lstStyle>
          <a:p>
            <a:r>
              <a:rPr lang="en-GB"/>
              <a:t>Jiayi Zhang,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Jiayi Zhang,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2025</a:t>
            </a:r>
            <a:endParaRPr lang="en-GB"/>
          </a:p>
        </p:txBody>
      </p:sp>
      <p:sp>
        <p:nvSpPr>
          <p:cNvPr id="4" name="Footer Placeholder 3"/>
          <p:cNvSpPr>
            <a:spLocks noGrp="1"/>
          </p:cNvSpPr>
          <p:nvPr>
            <p:ph type="ftr" idx="11"/>
          </p:nvPr>
        </p:nvSpPr>
        <p:spPr/>
        <p:txBody>
          <a:bodyPr/>
          <a:lstStyle>
            <a:lvl1pPr>
              <a:defRPr/>
            </a:lvl1pPr>
          </a:lstStyle>
          <a:p>
            <a:r>
              <a:rPr lang="en-GB"/>
              <a:t>Jiayi Zhang,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2025</a:t>
            </a:r>
            <a:endParaRPr lang="en-GB"/>
          </a:p>
        </p:txBody>
      </p:sp>
      <p:sp>
        <p:nvSpPr>
          <p:cNvPr id="3" name="Footer Placeholder 2"/>
          <p:cNvSpPr>
            <a:spLocks noGrp="1"/>
          </p:cNvSpPr>
          <p:nvPr>
            <p:ph type="ftr" idx="11"/>
          </p:nvPr>
        </p:nvSpPr>
        <p:spPr/>
        <p:txBody>
          <a:bodyPr/>
          <a:lstStyle>
            <a:lvl1pPr>
              <a:defRPr/>
            </a:lvl1pPr>
          </a:lstStyle>
          <a:p>
            <a:r>
              <a:rPr lang="en-GB"/>
              <a:t>Jiayi Zhang,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802.11-25/0875r0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NPCA </a:t>
            </a:r>
            <a:r>
              <a:rPr lang="en-GB"/>
              <a:t>Operation for </a:t>
            </a:r>
            <a:r>
              <a:rPr lang="en-GB" dirty="0"/>
              <a:t>Co-TDMA Procedure</a:t>
            </a:r>
          </a:p>
        </p:txBody>
      </p:sp>
      <p:sp>
        <p:nvSpPr>
          <p:cNvPr id="3074" name="Rectangle 2"/>
          <p:cNvSpPr>
            <a:spLocks noGrp="1" noChangeArrowheads="1"/>
          </p:cNvSpPr>
          <p:nvPr>
            <p:ph type="subTitle" idx="1"/>
          </p:nvPr>
        </p:nvSpPr>
        <p:spPr>
          <a:xfrm>
            <a:off x="1828800" y="1981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2025-05-09</a:t>
            </a:r>
          </a:p>
        </p:txBody>
      </p:sp>
      <p:sp>
        <p:nvSpPr>
          <p:cNvPr id="6" name="Date Placeholder 3"/>
          <p:cNvSpPr>
            <a:spLocks noGrp="1"/>
          </p:cNvSpPr>
          <p:nvPr>
            <p:ph type="dt" idx="10"/>
          </p:nvPr>
        </p:nvSpPr>
        <p:spPr/>
        <p:txBody>
          <a:bodyPr/>
          <a:lstStyle/>
          <a:p>
            <a:r>
              <a:rPr lang="en-US"/>
              <a:t>May 2025</a:t>
            </a:r>
            <a:endParaRPr lang="en-GB" dirty="0"/>
          </a:p>
        </p:txBody>
      </p:sp>
      <p:sp>
        <p:nvSpPr>
          <p:cNvPr id="7" name="Footer Placeholder 4"/>
          <p:cNvSpPr>
            <a:spLocks noGrp="1"/>
          </p:cNvSpPr>
          <p:nvPr>
            <p:ph type="ftr" idx="11"/>
          </p:nvPr>
        </p:nvSpPr>
        <p:spPr/>
        <p:txBody>
          <a:bodyPr/>
          <a:lstStyle/>
          <a:p>
            <a:r>
              <a:rPr lang="en-GB"/>
              <a:t>Jiayi Zhang,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44494220"/>
              </p:ext>
            </p:extLst>
          </p:nvPr>
        </p:nvGraphicFramePr>
        <p:xfrm>
          <a:off x="901700" y="3009900"/>
          <a:ext cx="10363200" cy="3340100"/>
        </p:xfrm>
        <a:graphic>
          <a:graphicData uri="http://schemas.openxmlformats.org/presentationml/2006/ole">
            <mc:AlternateContent xmlns:mc="http://schemas.openxmlformats.org/markup-compatibility/2006">
              <mc:Choice xmlns:v="urn:schemas-microsoft-com:vml" Requires="v">
                <p:oleObj name="Document" r:id="rId3" imgW="10673617" imgH="3440753" progId="Word.Document.8">
                  <p:embed/>
                </p:oleObj>
              </mc:Choice>
              <mc:Fallback>
                <p:oleObj name="Document" r:id="rId3" imgW="10673617" imgH="3440753" progId="Word.Document.8">
                  <p:embed/>
                  <p:pic>
                    <p:nvPicPr>
                      <p:cNvPr id="3075" name="Object 3"/>
                      <p:cNvPicPr>
                        <a:picLocks noChangeAspect="1" noChangeArrowheads="1"/>
                      </p:cNvPicPr>
                      <p:nvPr/>
                    </p:nvPicPr>
                    <p:blipFill>
                      <a:blip r:embed="rId4"/>
                      <a:srcRect/>
                      <a:stretch>
                        <a:fillRect/>
                      </a:stretch>
                    </p:blipFill>
                    <p:spPr bwMode="auto">
                      <a:xfrm>
                        <a:off x="901700" y="3009900"/>
                        <a:ext cx="10363200" cy="3340100"/>
                      </a:xfrm>
                      <a:prstGeom prst="rect">
                        <a:avLst/>
                      </a:prstGeom>
                      <a:noFill/>
                    </p:spPr>
                  </p:pic>
                </p:oleObj>
              </mc:Fallback>
            </mc:AlternateContent>
          </a:graphicData>
        </a:graphic>
      </p:graphicFrame>
      <p:sp>
        <p:nvSpPr>
          <p:cNvPr id="3076" name="Rectangle 4"/>
          <p:cNvSpPr>
            <a:spLocks noChangeArrowheads="1"/>
          </p:cNvSpPr>
          <p:nvPr/>
        </p:nvSpPr>
        <p:spPr bwMode="auto">
          <a:xfrm>
            <a:off x="996950" y="25558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buFont typeface="+mj-lt"/>
              <a:buAutoNum type="arabicPeriod"/>
            </a:pPr>
            <a:r>
              <a:rPr lang="en-GB" sz="1600" b="0" dirty="0"/>
              <a:t>Draft P802.11bn D0.2</a:t>
            </a:r>
          </a:p>
          <a:p>
            <a:pPr>
              <a:buFont typeface="+mj-lt"/>
              <a:buAutoNum type="arabicPeriod"/>
            </a:pPr>
            <a:r>
              <a:rPr lang="en-GB" sz="1600" b="0" dirty="0"/>
              <a:t>11-24/1762, PDT-MAC-NPCA</a:t>
            </a:r>
          </a:p>
          <a:p>
            <a:pPr>
              <a:buFont typeface="+mj-lt"/>
              <a:buAutoNum type="arabicPeriod"/>
            </a:pPr>
            <a:r>
              <a:rPr lang="en-GB" sz="1600" b="0" dirty="0"/>
              <a:t>11-24/0209: Specification Framework for </a:t>
            </a:r>
            <a:r>
              <a:rPr lang="en-GB" sz="1600" b="0" dirty="0" err="1"/>
              <a:t>TGbn</a:t>
            </a:r>
            <a:r>
              <a:rPr lang="en-GB" sz="1600" b="0" dirty="0"/>
              <a:t>, Ross Jian Yu (Huawei) </a:t>
            </a:r>
          </a:p>
          <a:p>
            <a:pPr>
              <a:buFont typeface="+mj-lt"/>
              <a:buAutoNum type="arabicPeriod"/>
            </a:pPr>
            <a:r>
              <a:rPr lang="en-GB" sz="1600" b="0" dirty="0"/>
              <a:t>11-24/2061r2, Usage of NPCA in M-AP Coordination, Si-Chan Noh, (</a:t>
            </a:r>
            <a:r>
              <a:rPr lang="en-GB" sz="1600" b="0" dirty="0" err="1"/>
              <a:t>Newracom</a:t>
            </a:r>
            <a:r>
              <a:rPr lang="en-GB" sz="1600" b="0" dirty="0"/>
              <a:t>)</a:t>
            </a:r>
          </a:p>
          <a:p>
            <a:pPr>
              <a:buFont typeface="+mj-lt"/>
              <a:buAutoNum type="arabicPeriod"/>
            </a:pPr>
            <a:endParaRPr lang="en-GB" sz="1600" b="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38D7B0-D8EC-AF2F-EDA8-6A5612A15C9A}"/>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C2A7620D-D39D-9638-4B52-A15FEE94A921}"/>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5122" name="Rectangle 2">
            <a:extLst>
              <a:ext uri="{FF2B5EF4-FFF2-40B4-BE49-F238E27FC236}">
                <a16:creationId xmlns:a16="http://schemas.microsoft.com/office/drawing/2014/main" id="{B6427820-C2ED-2B56-4C31-07998E7D15B1}"/>
              </a:ext>
            </a:extLst>
          </p:cNvPr>
          <p:cNvSpPr>
            <a:spLocks noGrp="1" noChangeArrowheads="1"/>
          </p:cNvSpPr>
          <p:nvPr>
            <p:ph sz="half" idx="1"/>
          </p:nvPr>
        </p:nvSpPr>
        <p:spPr>
          <a:xfrm>
            <a:off x="929216" y="1751016"/>
            <a:ext cx="10361085" cy="2027234"/>
          </a:xfrm>
        </p:spPr>
        <p:txBody>
          <a:bodyPr wrap="square" anchor="t">
            <a:noAutofit/>
          </a:bodyPr>
          <a:lstStyle/>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NPCA has been described and discussed [1-3].</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NPCA switch conditions during Co-TDMA are further discussed in [</a:t>
            </a:r>
            <a:r>
              <a:rPr lang="en-US" sz="2000" b="0"/>
              <a:t>4].</a:t>
            </a:r>
            <a:endParaRPr lang="en-US" sz="2000" b="0" dirty="0"/>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In this contribution, we propose methods to improve the NPCA operation further for Co-TDMA procedure. </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0" dirty="0"/>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0" dirty="0"/>
          </a:p>
        </p:txBody>
      </p:sp>
      <p:sp>
        <p:nvSpPr>
          <p:cNvPr id="4" name="Date Placeholder 3">
            <a:extLst>
              <a:ext uri="{FF2B5EF4-FFF2-40B4-BE49-F238E27FC236}">
                <a16:creationId xmlns:a16="http://schemas.microsoft.com/office/drawing/2014/main" id="{70C9FEE9-072C-12B2-EE74-607DC8792D00}"/>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May 2025</a:t>
            </a:r>
            <a:endParaRPr lang="en-GB"/>
          </a:p>
        </p:txBody>
      </p:sp>
      <p:sp>
        <p:nvSpPr>
          <p:cNvPr id="5" name="Footer Placeholder 4">
            <a:extLst>
              <a:ext uri="{FF2B5EF4-FFF2-40B4-BE49-F238E27FC236}">
                <a16:creationId xmlns:a16="http://schemas.microsoft.com/office/drawing/2014/main" id="{2511B48C-E18A-C5C7-9FAD-6198892FBCBE}"/>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a:extLst>
              <a:ext uri="{FF2B5EF4-FFF2-40B4-BE49-F238E27FC236}">
                <a16:creationId xmlns:a16="http://schemas.microsoft.com/office/drawing/2014/main" id="{B8CB647E-6159-5A88-1284-085250AB8B94}"/>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B3165115-9078-433B-A278-1F5ED971F63A}" type="slidenum">
              <a:rPr lang="en-GB"/>
              <a:pPr>
                <a:spcAft>
                  <a:spcPts val="600"/>
                </a:spcAft>
              </a:pPr>
              <a:t>2</a:t>
            </a:fld>
            <a:endParaRPr lang="en-GB"/>
          </a:p>
        </p:txBody>
      </p:sp>
    </p:spTree>
    <p:extLst>
      <p:ext uri="{BB962C8B-B14F-4D97-AF65-F5344CB8AC3E}">
        <p14:creationId xmlns:p14="http://schemas.microsoft.com/office/powerpoint/2010/main" val="5755615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Non-primary channel access (NPCA)</a:t>
            </a:r>
          </a:p>
        </p:txBody>
      </p:sp>
      <p:sp>
        <p:nvSpPr>
          <p:cNvPr id="5122" name="Rectangle 2"/>
          <p:cNvSpPr>
            <a:spLocks noGrp="1" noChangeArrowheads="1"/>
          </p:cNvSpPr>
          <p:nvPr>
            <p:ph idx="1"/>
          </p:nvPr>
        </p:nvSpPr>
        <p:spPr>
          <a:ln/>
        </p:spPr>
        <p:txBody>
          <a:bodyPr/>
          <a:lstStyle/>
          <a:p>
            <a:pPr marL="341313" lvl="1" indent="-34131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In </a:t>
            </a:r>
            <a:r>
              <a:rPr lang="en-US" dirty="0" err="1">
                <a:cs typeface="+mn-cs"/>
              </a:rPr>
              <a:t>TGbn</a:t>
            </a:r>
            <a:r>
              <a:rPr lang="en-US" dirty="0">
                <a:cs typeface="+mn-cs"/>
              </a:rPr>
              <a:t> SFD (24/0209r9), Subclause </a:t>
            </a:r>
            <a:r>
              <a:rPr lang="en-GB" dirty="0">
                <a:cs typeface="+mn-cs"/>
              </a:rPr>
              <a:t>3.4</a:t>
            </a:r>
          </a:p>
          <a:p>
            <a:pPr marL="741363" lvl="2" indent="-34131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b="0" i="1" dirty="0" err="1"/>
              <a:t>TGbn</a:t>
            </a:r>
            <a:r>
              <a:rPr lang="en-GB" b="0" i="1" dirty="0"/>
              <a:t> defines a mode of operation that enables a STA to access the secondary channel while the primary channel is known to be busy due to OBSS traffic or other TBD conditions.</a:t>
            </a:r>
            <a:endParaRPr lang="en-US" b="0" i="1" dirty="0"/>
          </a:p>
          <a:p>
            <a:pPr marL="1198563" lvl="3" indent="-34131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i="1" dirty="0">
                <a:cs typeface="+mn-cs"/>
              </a:rPr>
              <a:t>The mode of operation shall not assume that the STA is capable to detect or decode a frame and obtain NAV information of the secondary channel concurrently with the primary channel.</a:t>
            </a:r>
            <a:endParaRPr lang="en-US" i="1" dirty="0">
              <a:cs typeface="+mn-cs"/>
            </a:endParaRPr>
          </a:p>
          <a:p>
            <a:pPr marL="1198563" lvl="3" indent="-34131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i="1" dirty="0">
                <a:cs typeface="+mn-cs"/>
              </a:rPr>
              <a:t>A BSS shall only have a single NPCA primary channel (name TBD) on which the STA contends while the primary channel of the BSS is known to be busy due to OBSS traffic or other TBD conditions.</a:t>
            </a:r>
          </a:p>
          <a:p>
            <a:pPr marL="741363" lvl="2" indent="-34131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[Motion #11, [1] and [21-30]]</a:t>
            </a:r>
            <a:endParaRPr lang="en-US" altLang="ko-KR"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a:t>Jiayi Zhang, Ofinno</a:t>
            </a:r>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D5DC3E-582B-6FBE-8BE4-BCA9FE96B170}"/>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012B8A61-DFF6-37B5-6BC7-BC679D3CCFF9}"/>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NPCA AP/STA Operation during Co-TDMA</a:t>
            </a:r>
          </a:p>
        </p:txBody>
      </p:sp>
      <p:sp>
        <p:nvSpPr>
          <p:cNvPr id="5122" name="Rectangle 2">
            <a:extLst>
              <a:ext uri="{FF2B5EF4-FFF2-40B4-BE49-F238E27FC236}">
                <a16:creationId xmlns:a16="http://schemas.microsoft.com/office/drawing/2014/main" id="{106BE9D5-EFFD-2D0B-ACA2-28D5FFA1B5EB}"/>
              </a:ext>
            </a:extLst>
          </p:cNvPr>
          <p:cNvSpPr>
            <a:spLocks noGrp="1" noChangeArrowheads="1"/>
          </p:cNvSpPr>
          <p:nvPr>
            <p:ph sz="half" idx="1"/>
          </p:nvPr>
        </p:nvSpPr>
        <p:spPr>
          <a:xfrm>
            <a:off x="457200" y="1751016"/>
            <a:ext cx="6306401" cy="4649784"/>
          </a:xfrm>
        </p:spPr>
        <p:txBody>
          <a:bodyPr wrap="square" anchor="t">
            <a:noAutofit/>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A Co-TDMA sharing AP (AP1) that is a TXOP owner may transmit a MU-RTS TXS Trigger (MRTT) frame, via primary channel (PCH), sharing a time portion of the TXOP. </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AP2 responds a CTS, via PCH, to the MRTT followed by a data frame sent via the PCH to STA2 during the time portion. </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AP1 detects the data frame from AP2 (i.e. OBSS transmission) and sets a basic NAV. So that AP1 switches from the PCH to a NPCA PCH. </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As the TXOP owner and the sharing AP of Co-TDMA, AP1 doesn’t intend for transmission during the Allocation Duration.</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dirty="0"/>
              <a:t>However, STA1 doesn’t know the MRTT frame initiates the Co-TDMA. Even AP1 remains in the NPCA PCH, its associated STA1 may still switch from the PCH to the NPCA PCH. </a:t>
            </a:r>
            <a:endParaRPr lang="en-US" sz="1800" b="0" dirty="0"/>
          </a:p>
        </p:txBody>
      </p:sp>
      <p:sp>
        <p:nvSpPr>
          <p:cNvPr id="4" name="Date Placeholder 3">
            <a:extLst>
              <a:ext uri="{FF2B5EF4-FFF2-40B4-BE49-F238E27FC236}">
                <a16:creationId xmlns:a16="http://schemas.microsoft.com/office/drawing/2014/main" id="{8F4E2A3D-F876-6B57-86A6-2A15D48BC8DD}"/>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May 2025</a:t>
            </a:r>
            <a:endParaRPr lang="en-GB"/>
          </a:p>
        </p:txBody>
      </p:sp>
      <p:sp>
        <p:nvSpPr>
          <p:cNvPr id="5" name="Footer Placeholder 4">
            <a:extLst>
              <a:ext uri="{FF2B5EF4-FFF2-40B4-BE49-F238E27FC236}">
                <a16:creationId xmlns:a16="http://schemas.microsoft.com/office/drawing/2014/main" id="{461583FF-7206-BBF6-B265-0DD15A2725D7}"/>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a:extLst>
              <a:ext uri="{FF2B5EF4-FFF2-40B4-BE49-F238E27FC236}">
                <a16:creationId xmlns:a16="http://schemas.microsoft.com/office/drawing/2014/main" id="{57E5CD00-7AD0-0AAE-AB2E-65FF62424992}"/>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B3165115-9078-433B-A278-1F5ED971F63A}" type="slidenum">
              <a:rPr lang="en-GB"/>
              <a:pPr>
                <a:spcAft>
                  <a:spcPts val="600"/>
                </a:spcAft>
              </a:pPr>
              <a:t>4</a:t>
            </a:fld>
            <a:endParaRPr lang="en-GB"/>
          </a:p>
        </p:txBody>
      </p:sp>
      <p:pic>
        <p:nvPicPr>
          <p:cNvPr id="3" name="Picture 2">
            <a:extLst>
              <a:ext uri="{FF2B5EF4-FFF2-40B4-BE49-F238E27FC236}">
                <a16:creationId xmlns:a16="http://schemas.microsoft.com/office/drawing/2014/main" id="{3F79BB61-C58E-EAFC-B595-EDD86F5D83AE}"/>
              </a:ext>
            </a:extLst>
          </p:cNvPr>
          <p:cNvPicPr>
            <a:picLocks noChangeAspect="1"/>
          </p:cNvPicPr>
          <p:nvPr/>
        </p:nvPicPr>
        <p:blipFill>
          <a:blip r:embed="rId3"/>
          <a:stretch>
            <a:fillRect/>
          </a:stretch>
        </p:blipFill>
        <p:spPr>
          <a:xfrm>
            <a:off x="6763601" y="1914844"/>
            <a:ext cx="4968240" cy="4396740"/>
          </a:xfrm>
          <a:prstGeom prst="rect">
            <a:avLst/>
          </a:prstGeom>
        </p:spPr>
      </p:pic>
    </p:spTree>
    <p:extLst>
      <p:ext uri="{BB962C8B-B14F-4D97-AF65-F5344CB8AC3E}">
        <p14:creationId xmlns:p14="http://schemas.microsoft.com/office/powerpoint/2010/main" val="2184807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F1F0DE-C467-DCF2-4DEF-4DE7B16C3FD7}"/>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589F821D-117D-EFDC-72D3-8ACC85CE5BD8}"/>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NPCA Operation for Co-TDMA - Solution 1</a:t>
            </a:r>
          </a:p>
        </p:txBody>
      </p:sp>
      <p:sp>
        <p:nvSpPr>
          <p:cNvPr id="5122" name="Rectangle 2">
            <a:extLst>
              <a:ext uri="{FF2B5EF4-FFF2-40B4-BE49-F238E27FC236}">
                <a16:creationId xmlns:a16="http://schemas.microsoft.com/office/drawing/2014/main" id="{5B32CB56-AEE1-FAA4-3EDF-67E07638DCB8}"/>
              </a:ext>
            </a:extLst>
          </p:cNvPr>
          <p:cNvSpPr>
            <a:spLocks noGrp="1" noChangeArrowheads="1"/>
          </p:cNvSpPr>
          <p:nvPr>
            <p:ph sz="half" idx="1"/>
          </p:nvPr>
        </p:nvSpPr>
        <p:spPr>
          <a:xfrm>
            <a:off x="457199" y="1751016"/>
            <a:ext cx="6686557" cy="4649784"/>
          </a:xfrm>
        </p:spPr>
        <p:txBody>
          <a:bodyPr wrap="square" anchor="t">
            <a:noAutofit/>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The Co-TDMA Sharing AP (AP1) doesn’t switch to NPCA PCH during a time portion of a TXOP shared to AP2 by a MRTT (via PCH). </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AP1 informs STA1 not to switch to NPCA PCH) during the time portion.</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1" dirty="0"/>
              <a:t>Method 1: </a:t>
            </a:r>
            <a:r>
              <a:rPr lang="en-US" altLang="ko-KR" sz="1800" dirty="0"/>
              <a:t>sending</a:t>
            </a:r>
            <a:r>
              <a:rPr lang="en-US" altLang="ko-KR" sz="1800" b="1" dirty="0"/>
              <a:t> </a:t>
            </a:r>
            <a:r>
              <a:rPr lang="en-US" altLang="ko-KR" sz="1800" b="0" dirty="0"/>
              <a:t>MRTT frame indicating that STA1 to </a:t>
            </a:r>
            <a:r>
              <a:rPr lang="en-US" altLang="ko-KR" sz="1800" dirty="0"/>
              <a:t>decode the time portion in the Allocation Duration field of a User Info field for AP2</a:t>
            </a:r>
            <a:r>
              <a:rPr lang="en-US" altLang="ko-KR" sz="1800" b="0" dirty="0"/>
              <a:t>.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1" dirty="0"/>
              <a:t>Method 2: </a:t>
            </a:r>
            <a:r>
              <a:rPr lang="en-US" altLang="ko-KR" sz="1800" dirty="0"/>
              <a:t>sending</a:t>
            </a:r>
            <a:r>
              <a:rPr lang="en-US" altLang="ko-KR" sz="1800" b="1" dirty="0"/>
              <a:t> </a:t>
            </a:r>
            <a:r>
              <a:rPr lang="en-US" altLang="ko-KR" sz="1800" dirty="0"/>
              <a:t>MRTT frame indicating the time portion in the common info field, a special user info field, or in a user info field for STA1.</a:t>
            </a:r>
            <a:endParaRPr lang="en-US" altLang="ko-KR" sz="1800" b="0" dirty="0"/>
          </a:p>
        </p:txBody>
      </p:sp>
      <p:sp>
        <p:nvSpPr>
          <p:cNvPr id="4" name="Date Placeholder 3">
            <a:extLst>
              <a:ext uri="{FF2B5EF4-FFF2-40B4-BE49-F238E27FC236}">
                <a16:creationId xmlns:a16="http://schemas.microsoft.com/office/drawing/2014/main" id="{5E7859F6-8A60-275F-DFAE-AA411FD1294A}"/>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May 2025</a:t>
            </a:r>
            <a:endParaRPr lang="en-GB"/>
          </a:p>
        </p:txBody>
      </p:sp>
      <p:sp>
        <p:nvSpPr>
          <p:cNvPr id="5" name="Footer Placeholder 4">
            <a:extLst>
              <a:ext uri="{FF2B5EF4-FFF2-40B4-BE49-F238E27FC236}">
                <a16:creationId xmlns:a16="http://schemas.microsoft.com/office/drawing/2014/main" id="{E7DA910C-9FCF-B70D-D493-DFF38370A585}"/>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a:extLst>
              <a:ext uri="{FF2B5EF4-FFF2-40B4-BE49-F238E27FC236}">
                <a16:creationId xmlns:a16="http://schemas.microsoft.com/office/drawing/2014/main" id="{C0F6C34C-DE40-6FA4-90DA-52890E3C5F5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B3165115-9078-433B-A278-1F5ED971F63A}" type="slidenum">
              <a:rPr lang="en-GB"/>
              <a:pPr>
                <a:spcAft>
                  <a:spcPts val="600"/>
                </a:spcAft>
              </a:pPr>
              <a:t>5</a:t>
            </a:fld>
            <a:endParaRPr lang="en-GB"/>
          </a:p>
        </p:txBody>
      </p:sp>
      <p:pic>
        <p:nvPicPr>
          <p:cNvPr id="3" name="Picture 2">
            <a:extLst>
              <a:ext uri="{FF2B5EF4-FFF2-40B4-BE49-F238E27FC236}">
                <a16:creationId xmlns:a16="http://schemas.microsoft.com/office/drawing/2014/main" id="{DE935EF4-0C9B-950B-7583-CD96DEE16F58}"/>
              </a:ext>
            </a:extLst>
          </p:cNvPr>
          <p:cNvPicPr>
            <a:picLocks noChangeAspect="1"/>
          </p:cNvPicPr>
          <p:nvPr/>
        </p:nvPicPr>
        <p:blipFill>
          <a:blip r:embed="rId3"/>
          <a:stretch>
            <a:fillRect/>
          </a:stretch>
        </p:blipFill>
        <p:spPr>
          <a:xfrm>
            <a:off x="7376160" y="1922464"/>
            <a:ext cx="4358640" cy="4381500"/>
          </a:xfrm>
          <a:prstGeom prst="rect">
            <a:avLst/>
          </a:prstGeom>
        </p:spPr>
      </p:pic>
    </p:spTree>
    <p:extLst>
      <p:ext uri="{BB962C8B-B14F-4D97-AF65-F5344CB8AC3E}">
        <p14:creationId xmlns:p14="http://schemas.microsoft.com/office/powerpoint/2010/main" val="1403807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B00E44-F4CE-B7AB-FD1E-1F5EF2B92AEB}"/>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F3647ECC-EBEA-F3A4-8B0E-0BEA4C91C2EE}"/>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NPCA Operation for Co-TDMA - Solution 2</a:t>
            </a:r>
          </a:p>
        </p:txBody>
      </p:sp>
      <p:sp>
        <p:nvSpPr>
          <p:cNvPr id="5122" name="Rectangle 2">
            <a:extLst>
              <a:ext uri="{FF2B5EF4-FFF2-40B4-BE49-F238E27FC236}">
                <a16:creationId xmlns:a16="http://schemas.microsoft.com/office/drawing/2014/main" id="{36C16EDA-E15C-524C-A9F6-6A221636A2D8}"/>
              </a:ext>
            </a:extLst>
          </p:cNvPr>
          <p:cNvSpPr>
            <a:spLocks noGrp="1" noChangeArrowheads="1"/>
          </p:cNvSpPr>
          <p:nvPr>
            <p:ph sz="half" idx="1"/>
          </p:nvPr>
        </p:nvSpPr>
        <p:spPr>
          <a:xfrm>
            <a:off x="457201" y="2209800"/>
            <a:ext cx="4724400" cy="4191000"/>
          </a:xfrm>
        </p:spPr>
        <p:txBody>
          <a:bodyPr wrap="square" anchor="t">
            <a:noAutofit/>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AP1 informs STA1 not to switch to NPCA PCH during the time portion.</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After Co-TDMA polling phase and before the TXOP allocation phase, AP1 sends to STA1 a frame (broadcast no ack frame or a QoS Null frame) indicating:</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1" dirty="0"/>
              <a:t>Method 1: </a:t>
            </a:r>
            <a:r>
              <a:rPr lang="en-US" altLang="ko-KR" sz="1800" b="0" dirty="0"/>
              <a:t>the time portion as indicated in allocation duration field in the MRTT frame to be sent to AP2.</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1" dirty="0"/>
              <a:t>Method 2: </a:t>
            </a:r>
            <a:r>
              <a:rPr lang="en-US" altLang="ko-KR" sz="1800" b="0" dirty="0"/>
              <a:t>STA1 to decode an allocation duration field of the MRTT frame to be sent to AP2.</a:t>
            </a:r>
          </a:p>
        </p:txBody>
      </p:sp>
      <p:sp>
        <p:nvSpPr>
          <p:cNvPr id="4" name="Date Placeholder 3">
            <a:extLst>
              <a:ext uri="{FF2B5EF4-FFF2-40B4-BE49-F238E27FC236}">
                <a16:creationId xmlns:a16="http://schemas.microsoft.com/office/drawing/2014/main" id="{94053867-55FB-6B38-268D-32AFFC07FA7B}"/>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May 2025</a:t>
            </a:r>
            <a:endParaRPr lang="en-GB"/>
          </a:p>
        </p:txBody>
      </p:sp>
      <p:sp>
        <p:nvSpPr>
          <p:cNvPr id="5" name="Footer Placeholder 4">
            <a:extLst>
              <a:ext uri="{FF2B5EF4-FFF2-40B4-BE49-F238E27FC236}">
                <a16:creationId xmlns:a16="http://schemas.microsoft.com/office/drawing/2014/main" id="{47DB3C82-166A-AC0D-F8E9-DA564429D969}"/>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a:extLst>
              <a:ext uri="{FF2B5EF4-FFF2-40B4-BE49-F238E27FC236}">
                <a16:creationId xmlns:a16="http://schemas.microsoft.com/office/drawing/2014/main" id="{0687FA13-83D7-6AC5-4A64-4B1BAF62953B}"/>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B3165115-9078-433B-A278-1F5ED971F63A}" type="slidenum">
              <a:rPr lang="en-GB"/>
              <a:pPr>
                <a:spcAft>
                  <a:spcPts val="600"/>
                </a:spcAft>
              </a:pPr>
              <a:t>6</a:t>
            </a:fld>
            <a:endParaRPr lang="en-GB"/>
          </a:p>
        </p:txBody>
      </p:sp>
      <p:sp>
        <p:nvSpPr>
          <p:cNvPr id="2" name="Rectangle 2">
            <a:extLst>
              <a:ext uri="{FF2B5EF4-FFF2-40B4-BE49-F238E27FC236}">
                <a16:creationId xmlns:a16="http://schemas.microsoft.com/office/drawing/2014/main" id="{191FC712-00D7-ACA5-83E1-E87D1BBCB1C8}"/>
              </a:ext>
            </a:extLst>
          </p:cNvPr>
          <p:cNvSpPr txBox="1">
            <a:spLocks noChangeArrowheads="1"/>
          </p:cNvSpPr>
          <p:nvPr/>
        </p:nvSpPr>
        <p:spPr bwMode="auto">
          <a:xfrm>
            <a:off x="457199" y="1516371"/>
            <a:ext cx="11277600" cy="105917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The Co-TDMA Sharing AP (AP1) </a:t>
            </a:r>
            <a:r>
              <a:rPr lang="en-US" altLang="ko-KR" sz="1800" b="0" kern="0" dirty="0"/>
              <a:t>doesn't switch to NPCA PCH during a time portion of a TXOP shared to AP2 by a MRTT (via PCH). </a:t>
            </a:r>
          </a:p>
        </p:txBody>
      </p:sp>
      <p:pic>
        <p:nvPicPr>
          <p:cNvPr id="7" name="Picture 6">
            <a:extLst>
              <a:ext uri="{FF2B5EF4-FFF2-40B4-BE49-F238E27FC236}">
                <a16:creationId xmlns:a16="http://schemas.microsoft.com/office/drawing/2014/main" id="{33618311-5E27-560D-D368-05414FEC58A3}"/>
              </a:ext>
            </a:extLst>
          </p:cNvPr>
          <p:cNvPicPr>
            <a:picLocks noChangeAspect="1"/>
          </p:cNvPicPr>
          <p:nvPr/>
        </p:nvPicPr>
        <p:blipFill>
          <a:blip r:embed="rId3"/>
          <a:stretch>
            <a:fillRect/>
          </a:stretch>
        </p:blipFill>
        <p:spPr>
          <a:xfrm>
            <a:off x="5181600" y="2042159"/>
            <a:ext cx="6621780" cy="4358640"/>
          </a:xfrm>
          <a:prstGeom prst="rect">
            <a:avLst/>
          </a:prstGeom>
        </p:spPr>
      </p:pic>
    </p:spTree>
    <p:extLst>
      <p:ext uri="{BB962C8B-B14F-4D97-AF65-F5344CB8AC3E}">
        <p14:creationId xmlns:p14="http://schemas.microsoft.com/office/powerpoint/2010/main" val="1562519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sz="2000" dirty="0"/>
              <a:t>In this contribution, we shared some thoughts of conditions of NPCA operation. </a:t>
            </a:r>
          </a:p>
          <a:p>
            <a:pPr lvl="1">
              <a:buFont typeface="Times New Roman" pitchFamily="16" charset="0"/>
              <a:buChar char="•"/>
            </a:pPr>
            <a:r>
              <a:rPr lang="en-US" dirty="0"/>
              <a:t>A Co-TDMA sharing AP that is an NPCA AP disables/deactivates NPCA mode of operation </a:t>
            </a:r>
            <a:r>
              <a:rPr lang="en-US"/>
              <a:t>during a </a:t>
            </a:r>
            <a:r>
              <a:rPr lang="en-US" dirty="0"/>
              <a:t>time portion </a:t>
            </a:r>
            <a:r>
              <a:rPr lang="en-US"/>
              <a:t>of its TXOP </a:t>
            </a:r>
            <a:r>
              <a:rPr lang="en-US" dirty="0"/>
              <a:t>allocated to another AP (Co-TDMA coordinated AP). </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7FE277-3178-8307-F66C-7D33F8F5FE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8FADE1-A66F-345C-11B9-915BB4DE51A6}"/>
              </a:ext>
            </a:extLst>
          </p:cNvPr>
          <p:cNvSpPr>
            <a:spLocks noGrp="1"/>
          </p:cNvSpPr>
          <p:nvPr>
            <p:ph type="title"/>
          </p:nvPr>
        </p:nvSpPr>
        <p:spPr/>
        <p:txBody>
          <a:bodyPr/>
          <a:lstStyle/>
          <a:p>
            <a:r>
              <a:rPr lang="en-GB" dirty="0"/>
              <a:t>Straw Poll</a:t>
            </a:r>
          </a:p>
        </p:txBody>
      </p:sp>
      <p:sp>
        <p:nvSpPr>
          <p:cNvPr id="9218" name="Rectangle 2">
            <a:extLst>
              <a:ext uri="{FF2B5EF4-FFF2-40B4-BE49-F238E27FC236}">
                <a16:creationId xmlns:a16="http://schemas.microsoft.com/office/drawing/2014/main" id="{3276F974-86ED-C409-73D5-9F99AB566AF1}"/>
              </a:ext>
            </a:extLst>
          </p:cNvPr>
          <p:cNvSpPr>
            <a:spLocks noGrp="1" noChangeArrowheads="1"/>
          </p:cNvSpPr>
          <p:nvPr>
            <p:ph idx="1"/>
          </p:nvPr>
        </p:nvSpPr>
        <p:spPr>
          <a:ln/>
        </p:spPr>
        <p:txBody>
          <a:bodyPr/>
          <a:lstStyle/>
          <a:p>
            <a:pPr>
              <a:buFont typeface="Times New Roman" pitchFamily="16" charset="0"/>
              <a:buChar char="•"/>
            </a:pPr>
            <a:r>
              <a:rPr lang="en-US" sz="2000" dirty="0"/>
              <a:t>SP1. Do you support defining an NPCA operation that includes the following?</a:t>
            </a:r>
          </a:p>
          <a:p>
            <a:pPr lvl="1">
              <a:buFont typeface="Times New Roman" pitchFamily="16" charset="0"/>
              <a:buChar char="•"/>
            </a:pPr>
            <a:r>
              <a:rPr lang="en-US" dirty="0"/>
              <a:t>An NPCA AP that is a Co-TDMA sharing AP shall not switch to the NPCA primary channel for NPCA operation during a time portion of a TXOP within a Co-TDMA procedure.</a:t>
            </a:r>
          </a:p>
          <a:p>
            <a:pPr marL="514350" lvl="1" indent="0"/>
            <a:r>
              <a:rPr lang="en-GB" dirty="0"/>
              <a:t>Yes</a:t>
            </a:r>
          </a:p>
          <a:p>
            <a:pPr marL="514350" lvl="1" indent="0"/>
            <a:r>
              <a:rPr lang="en-GB" dirty="0"/>
              <a:t>No</a:t>
            </a:r>
          </a:p>
          <a:p>
            <a:pPr marL="514350" lvl="1" indent="0"/>
            <a:r>
              <a:rPr lang="en-GB" dirty="0"/>
              <a:t>Abstain</a:t>
            </a:r>
          </a:p>
          <a:p>
            <a:pPr lvl="1">
              <a:buFont typeface="Times New Roman" pitchFamily="16" charset="0"/>
              <a:buChar char="•"/>
            </a:pPr>
            <a:endParaRPr lang="en-US" b="0" dirty="0"/>
          </a:p>
          <a:p>
            <a:pPr>
              <a:buFont typeface="Times New Roman" pitchFamily="16" charset="0"/>
              <a:buChar char="•"/>
            </a:pPr>
            <a:endParaRPr lang="en-GB" sz="2000" dirty="0"/>
          </a:p>
        </p:txBody>
      </p:sp>
      <p:sp>
        <p:nvSpPr>
          <p:cNvPr id="6" name="Slide Number Placeholder 5">
            <a:extLst>
              <a:ext uri="{FF2B5EF4-FFF2-40B4-BE49-F238E27FC236}">
                <a16:creationId xmlns:a16="http://schemas.microsoft.com/office/drawing/2014/main" id="{63361B4E-9088-E117-D27C-2FA0095735E1}"/>
              </a:ext>
            </a:extLst>
          </p:cNvPr>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a:extLst>
              <a:ext uri="{FF2B5EF4-FFF2-40B4-BE49-F238E27FC236}">
                <a16:creationId xmlns:a16="http://schemas.microsoft.com/office/drawing/2014/main" id="{7D414990-5B66-915A-AB0B-396C63796F9A}"/>
              </a:ext>
            </a:extLst>
          </p:cNvPr>
          <p:cNvSpPr>
            <a:spLocks noGrp="1"/>
          </p:cNvSpPr>
          <p:nvPr>
            <p:ph type="ftr" idx="14"/>
          </p:nvPr>
        </p:nvSpPr>
        <p:spPr/>
        <p:txBody>
          <a:bodyPr/>
          <a:lstStyle/>
          <a:p>
            <a:r>
              <a:rPr lang="en-GB"/>
              <a:t>Jiayi Zhang, Ofinno</a:t>
            </a:r>
            <a:endParaRPr lang="en-GB" dirty="0"/>
          </a:p>
        </p:txBody>
      </p:sp>
      <p:sp>
        <p:nvSpPr>
          <p:cNvPr id="4" name="Date Placeholder 3">
            <a:extLst>
              <a:ext uri="{FF2B5EF4-FFF2-40B4-BE49-F238E27FC236}">
                <a16:creationId xmlns:a16="http://schemas.microsoft.com/office/drawing/2014/main" id="{EFF91858-348A-D617-DB61-23F2917DA040}"/>
              </a:ext>
            </a:extLst>
          </p:cNvPr>
          <p:cNvSpPr>
            <a:spLocks noGrp="1"/>
          </p:cNvSpPr>
          <p:nvPr>
            <p:ph type="dt" idx="15"/>
          </p:nvPr>
        </p:nvSpPr>
        <p:spPr/>
        <p:txBody>
          <a:bodyPr/>
          <a:lstStyle/>
          <a:p>
            <a:r>
              <a:rPr lang="en-US"/>
              <a:t>May 2025</a:t>
            </a:r>
            <a:endParaRPr lang="en-GB"/>
          </a:p>
        </p:txBody>
      </p:sp>
    </p:spTree>
    <p:extLst>
      <p:ext uri="{BB962C8B-B14F-4D97-AF65-F5344CB8AC3E}">
        <p14:creationId xmlns:p14="http://schemas.microsoft.com/office/powerpoint/2010/main" val="39199079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CA3CC7-D045-78DD-1FBE-5F6BFCB36D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4F7F2ED-28AF-5ECD-4592-2437DB939B2A}"/>
              </a:ext>
            </a:extLst>
          </p:cNvPr>
          <p:cNvSpPr>
            <a:spLocks noGrp="1"/>
          </p:cNvSpPr>
          <p:nvPr>
            <p:ph type="title"/>
          </p:nvPr>
        </p:nvSpPr>
        <p:spPr/>
        <p:txBody>
          <a:bodyPr/>
          <a:lstStyle/>
          <a:p>
            <a:r>
              <a:rPr lang="en-GB" dirty="0"/>
              <a:t>Straw Poll</a:t>
            </a:r>
          </a:p>
        </p:txBody>
      </p:sp>
      <p:sp>
        <p:nvSpPr>
          <p:cNvPr id="9218" name="Rectangle 2">
            <a:extLst>
              <a:ext uri="{FF2B5EF4-FFF2-40B4-BE49-F238E27FC236}">
                <a16:creationId xmlns:a16="http://schemas.microsoft.com/office/drawing/2014/main" id="{9DB45239-47A9-ECA3-77FA-727D507C9441}"/>
              </a:ext>
            </a:extLst>
          </p:cNvPr>
          <p:cNvSpPr>
            <a:spLocks noGrp="1" noChangeArrowheads="1"/>
          </p:cNvSpPr>
          <p:nvPr>
            <p:ph idx="1"/>
          </p:nvPr>
        </p:nvSpPr>
        <p:spPr>
          <a:ln/>
        </p:spPr>
        <p:txBody>
          <a:bodyPr/>
          <a:lstStyle/>
          <a:p>
            <a:pPr>
              <a:buFont typeface="Times New Roman" pitchFamily="16" charset="0"/>
              <a:buChar char="•"/>
            </a:pPr>
            <a:r>
              <a:rPr lang="en-US" sz="2000" dirty="0"/>
              <a:t>SP2. Do you support defining an NPCA operation that includes the following?</a:t>
            </a:r>
          </a:p>
          <a:p>
            <a:pPr lvl="1">
              <a:buFont typeface="Times New Roman" pitchFamily="16" charset="0"/>
              <a:buChar char="•"/>
            </a:pPr>
            <a:r>
              <a:rPr lang="en-US" dirty="0"/>
              <a:t>An NPCA AP that is a Co-TDMA sharing AP shall/may send to a non-AP NPCA STA that is associated with the NPCA AP a frame indicating, during a time portion of a TXOP obtained by the NPCA AP and to be shared to another AP: </a:t>
            </a:r>
          </a:p>
          <a:p>
            <a:pPr lvl="2">
              <a:buFont typeface="Times New Roman" pitchFamily="16" charset="0"/>
              <a:buChar char="•"/>
            </a:pPr>
            <a:r>
              <a:rPr lang="en-US" dirty="0"/>
              <a:t>the non-AP NPCA STA not to switch to the NPCA primary channel, and</a:t>
            </a:r>
          </a:p>
          <a:p>
            <a:pPr lvl="2">
              <a:buFont typeface="Times New Roman" pitchFamily="16" charset="0"/>
              <a:buChar char="•"/>
            </a:pPr>
            <a:r>
              <a:rPr lang="en-US" dirty="0"/>
              <a:t>the time portion for the non-AP NPCA STA not switching to the NPCA primary channel. </a:t>
            </a:r>
          </a:p>
          <a:p>
            <a:pPr lvl="1">
              <a:buFont typeface="Times New Roman" pitchFamily="16" charset="0"/>
              <a:buChar char="•"/>
            </a:pPr>
            <a:r>
              <a:rPr lang="en-US" dirty="0"/>
              <a:t>The format of the frame is TBD.</a:t>
            </a:r>
          </a:p>
          <a:p>
            <a:pPr marL="514350" lvl="1" indent="0"/>
            <a:r>
              <a:rPr lang="en-GB" dirty="0"/>
              <a:t>Yes</a:t>
            </a:r>
          </a:p>
          <a:p>
            <a:pPr marL="514350" lvl="1" indent="0"/>
            <a:r>
              <a:rPr lang="en-GB" dirty="0"/>
              <a:t>No</a:t>
            </a:r>
          </a:p>
          <a:p>
            <a:pPr marL="514350" lvl="1" indent="0"/>
            <a:r>
              <a:rPr lang="en-GB" dirty="0"/>
              <a:t>Abstain</a:t>
            </a:r>
          </a:p>
          <a:p>
            <a:pPr lvl="1">
              <a:buFont typeface="Times New Roman" pitchFamily="16" charset="0"/>
              <a:buChar char="•"/>
            </a:pPr>
            <a:endParaRPr lang="en-US" b="0" dirty="0"/>
          </a:p>
          <a:p>
            <a:pPr>
              <a:buFont typeface="Times New Roman" pitchFamily="16" charset="0"/>
              <a:buChar char="•"/>
            </a:pPr>
            <a:endParaRPr lang="en-GB" sz="2000" dirty="0"/>
          </a:p>
        </p:txBody>
      </p:sp>
      <p:sp>
        <p:nvSpPr>
          <p:cNvPr id="6" name="Slide Number Placeholder 5">
            <a:extLst>
              <a:ext uri="{FF2B5EF4-FFF2-40B4-BE49-F238E27FC236}">
                <a16:creationId xmlns:a16="http://schemas.microsoft.com/office/drawing/2014/main" id="{52F7524D-6DB5-C9E7-8DC6-BBCE55053D99}"/>
              </a:ext>
            </a:extLst>
          </p:cNvPr>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a:extLst>
              <a:ext uri="{FF2B5EF4-FFF2-40B4-BE49-F238E27FC236}">
                <a16:creationId xmlns:a16="http://schemas.microsoft.com/office/drawing/2014/main" id="{6B0B7553-19BC-5D80-72CD-ECABC47A8CDE}"/>
              </a:ext>
            </a:extLst>
          </p:cNvPr>
          <p:cNvSpPr>
            <a:spLocks noGrp="1"/>
          </p:cNvSpPr>
          <p:nvPr>
            <p:ph type="ftr" idx="14"/>
          </p:nvPr>
        </p:nvSpPr>
        <p:spPr/>
        <p:txBody>
          <a:bodyPr/>
          <a:lstStyle/>
          <a:p>
            <a:r>
              <a:rPr lang="en-GB"/>
              <a:t>Jiayi Zhang, Ofinno</a:t>
            </a:r>
            <a:endParaRPr lang="en-GB" dirty="0"/>
          </a:p>
        </p:txBody>
      </p:sp>
      <p:sp>
        <p:nvSpPr>
          <p:cNvPr id="4" name="Date Placeholder 3">
            <a:extLst>
              <a:ext uri="{FF2B5EF4-FFF2-40B4-BE49-F238E27FC236}">
                <a16:creationId xmlns:a16="http://schemas.microsoft.com/office/drawing/2014/main" id="{11180084-03B6-2FC4-71F6-76EB6F878E69}"/>
              </a:ext>
            </a:extLst>
          </p:cNvPr>
          <p:cNvSpPr>
            <a:spLocks noGrp="1"/>
          </p:cNvSpPr>
          <p:nvPr>
            <p:ph type="dt" idx="15"/>
          </p:nvPr>
        </p:nvSpPr>
        <p:spPr/>
        <p:txBody>
          <a:bodyPr/>
          <a:lstStyle/>
          <a:p>
            <a:r>
              <a:rPr lang="en-US"/>
              <a:t>May 2025</a:t>
            </a:r>
            <a:endParaRPr lang="en-GB"/>
          </a:p>
        </p:txBody>
      </p:sp>
    </p:spTree>
    <p:extLst>
      <p:ext uri="{BB962C8B-B14F-4D97-AF65-F5344CB8AC3E}">
        <p14:creationId xmlns:p14="http://schemas.microsoft.com/office/powerpoint/2010/main" val="29189828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5" id="{B24D1F8F-DF08-428C-B07C-6A252507A2A3}" vid="{8D08F026-DAAB-4453-880B-CDB8C3D9216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802-11-submission-jiayi-zhang</Template>
  <TotalTime>3222</TotalTime>
  <Words>1011</Words>
  <Application>Microsoft Office PowerPoint</Application>
  <PresentationFormat>Widescreen</PresentationFormat>
  <Paragraphs>123</Paragraphs>
  <Slides>10</Slides>
  <Notes>10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5" baseType="lpstr">
      <vt:lpstr>Arial Unicode MS</vt:lpstr>
      <vt:lpstr>Arial</vt:lpstr>
      <vt:lpstr>Times New Roman</vt:lpstr>
      <vt:lpstr>Office Theme</vt:lpstr>
      <vt:lpstr>Document</vt:lpstr>
      <vt:lpstr>NPCA Operation for Co-TDMA Procedure</vt:lpstr>
      <vt:lpstr>Introduction </vt:lpstr>
      <vt:lpstr>Recap: Non-primary channel access (NPCA)</vt:lpstr>
      <vt:lpstr>NPCA AP/STA Operation during Co-TDMA</vt:lpstr>
      <vt:lpstr>NPCA Operation for Co-TDMA - Solution 1</vt:lpstr>
      <vt:lpstr>NPCA Operation for Co-TDMA - Solution 2</vt:lpstr>
      <vt:lpstr>Summary</vt:lpstr>
      <vt:lpstr>Straw Poll</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Jiayi Zhang</dc:creator>
  <cp:keywords/>
  <cp:lastModifiedBy>Jiayi Zhang</cp:lastModifiedBy>
  <cp:revision>5</cp:revision>
  <cp:lastPrinted>1601-01-01T00:00:00Z</cp:lastPrinted>
  <dcterms:created xsi:type="dcterms:W3CDTF">2024-10-31T17:42:45Z</dcterms:created>
  <dcterms:modified xsi:type="dcterms:W3CDTF">2025-05-09T21:05:45Z</dcterms:modified>
  <cp:category>Name, Affiliation</cp:category>
</cp:coreProperties>
</file>