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8" r:id="rId2"/>
    <p:sldId id="330" r:id="rId3"/>
    <p:sldId id="339" r:id="rId4"/>
    <p:sldId id="334" r:id="rId5"/>
    <p:sldId id="335" r:id="rId6"/>
    <p:sldId id="331" r:id="rId7"/>
    <p:sldId id="338" r:id="rId8"/>
    <p:sldId id="332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95" autoAdjust="0"/>
    <p:restoredTop sz="96621"/>
  </p:normalViewPr>
  <p:slideViewPr>
    <p:cSldViewPr>
      <p:cViewPr varScale="1">
        <p:scale>
          <a:sx n="132" d="100"/>
          <a:sy n="132" d="100"/>
        </p:scale>
        <p:origin x="968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Kiseon Ryu, Wilus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Kiseon Ryu, NXP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802.11-25/0873r0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D61154-5CBC-2A6D-8521-80FC484524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35549-BE9C-43F1-BA97-D1B5CA2005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Ryu, Wilus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60D722-96F9-ED37-927F-21A21FFEDD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DEC0D011-DE62-9BFB-3212-A71ACC184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06425"/>
            <a:ext cx="10363200" cy="1333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P-EDCA Discussion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437D7BF-1418-1955-5048-293D0A35C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463675"/>
            <a:ext cx="85344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2025-06-07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00509A0-7F6D-F4AD-ED8E-B6FE57242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24384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0FFEB861-648F-435B-592F-DD58871A9A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933838"/>
              </p:ext>
            </p:extLst>
          </p:nvPr>
        </p:nvGraphicFramePr>
        <p:xfrm>
          <a:off x="790575" y="3074988"/>
          <a:ext cx="10798175" cy="2633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0312400" imgH="2514600" progId="Word.Document.8">
                  <p:embed/>
                </p:oleObj>
              </mc:Choice>
              <mc:Fallback>
                <p:oleObj name="Document" r:id="rId2" imgW="10312400" imgH="2514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3074988"/>
                        <a:ext cx="10798175" cy="2633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912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D9896-0C12-2D32-6EE1-1615F60AB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B8CD0-80E3-9C29-CF3D-16A071819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11bn SFD[1], 11bn defines Prioritized EDCA (P-EDCA) mechanism to reduce the access delay distribution tail for low latency AC_VO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[2], the following conditions to start P-EDCA contention are described.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P-EDCA is enabled by the AP in the BSS and the P-EDCA non-AP STA has notified the AP of its intent to use P-EDCA on the link.</a:t>
            </a:r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P-EDCA STA has pending AC_VO buffered traffic</a:t>
            </a:r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QSRC[AC_VO] is equal or greater than dot11PEDCARetryThreshold and PSRC[AC_VO] is not greater than dot11PEDCAConsecutiveAttempt</a:t>
            </a:r>
            <a:r>
              <a:rPr lang="en-US" dirty="0"/>
              <a:t> </a:t>
            </a:r>
            <a:r>
              <a:rPr lang="en-US" u="sng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some additional consideration points for enabling P-EDCA operation.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2E712-95A8-7B47-2F78-138C5BB568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08E93-264E-F918-4536-F5C5F4E353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ECCB4E-73ED-741D-2840-CA6B15C5FD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221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59E5C-EEB5-C0BA-D313-644AB1060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P-EDCA enablement/disablement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BD5AA-7B2A-A4C3-7ACA-896B47D74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P-EDCA enablement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STEP1: P-EDCA in the BSS is enabled by AP's broadcast management frame.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/>
              <a:t>When the AP indicates the P-EDCA enablement bit equal to TRUE in the Beacon frame, P-EDCA is enabled in the BSS.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STEP2: P-EDCA per non-AP STA is enabled by exchanging individually addressed management frames.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/>
              <a:t>When P-EDCA is advertised as being enabled in the BSS, a non-AP STA may exchange individually addressed frames (e.g., OMP request and OMP response frames) with the AP to enable P-EDCA for the non-AP STA.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1200" dirty="0"/>
              <a:t>The AP shall accept the P-EDCA enablement request from the non-AP STA by sending the OMP response frame in response to the OMP request frame.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1200" dirty="0"/>
              <a:t>P-EDCA is enabled by the non-AP STA when receiving the OMP response frame or at the expiration of the transition timeout, which comes first.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1200" dirty="0"/>
              <a:t>An OMP request frame to enable P-EDCA shall not be transmitted when P-EDCA is advertised as being disabled in the BSS.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Consideration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AP can track the the number of P-EDCA STA being enabled and be aware of the overall P-EDCA load.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AP can control/balance P-EDCA load with various options (see the next slides)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42ED34-39BD-132E-6DFC-690E445402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2E913-AE1F-D3A4-58AC-6F14CF54B7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B1DAF8-B8BE-F250-B9AF-83F8920100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031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EF2EE-A5C3-6F63-EB37-3AE7AAB36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controlled P-EDCA channel access 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A8247-FDE4-66BA-481B-DC7A8D042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361084" cy="411321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 adjust/reduce the P-EDCA channel access load and its collision probability,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#1: AP may announce P-EDCA disablement.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It forces all P-EDCA STAs, that have been P-EDCA enabled, to disable P-EDCA operation in the BSS.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It disallows a new P-EDCA enablement request from a STA that has not enabled P-EDCA yet.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AP is not allowed to reject a P-EDCA enablement request from a non-AP STA, which means the AP is not able to control/balance P-EDCA channel access load while it is enabled.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#2: AP may advertise the updated P-EDCA parameters (e.g., DSAIFS, P-EDCA </a:t>
            </a:r>
            <a:r>
              <a:rPr lang="en-US" sz="1800" dirty="0" err="1"/>
              <a:t>CWmin</a:t>
            </a:r>
            <a:r>
              <a:rPr lang="en-US" sz="1800" dirty="0"/>
              <a:t>/max, P-EDCA AIFSN, etc.) to reduce collision probability of DS-CTS and subsequent RTS.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It may be helpful to reduce P-EDCA collision probability among multiple P-EDCA STAs, but it is not a direct method to control the P-EDCA load.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need to define an efficient mechanism for an AP to control the P-EDCA channel access load while P-EDCA is enabled in the BSS.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D86A85-0D72-AE48-1E67-C1758E0E52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6D59A-C167-90E2-6356-04DBF9F3D9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BF8BDB-B5E7-4366-37BB-5152B69AAE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18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CF110-74F3-22A7-F3D2-919644D7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Indication of allowing a new P-EDCA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34CF2-E6BD-6C71-A8AB-546E85A4C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361084" cy="4267199"/>
          </a:xfrm>
        </p:spPr>
        <p:txBody>
          <a:bodyPr wrap="square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AP may advertise an indication in a broadcast management frame (e.g., Beacon), in addition to the indication of P-EDCA enablement/disablement.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indication field indicates whether or not the AP allows a new P-EDCA request from a non-AP STA in the BSS.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0: A new P-EDCA request from a non-AP STA is disallowed.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1: A new P-EDCA request from a non-AP STA is allowed.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indication field is valid only if the P-EDCA is indicated as being enabled in the BSS. Otherwise, the field is reserved.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indication field can be merged with the P-EDCA enabling indication field.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00: P-EDCA disabled.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01: P-EDCA enabled and a new P-EDCA request is allowed.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10: P-EDCA enabled and a new P-EDCA request is disallowed.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11: reserved.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non-AP STA may transmit an individually addressed management frame to its associated AP that requests P-EDCA enablement if P-EDCA is announced as being enabled in the BSS and as being allowed for a new P-EDCA enablement request.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Otherwise, the non-AP STA shall not transmit a management frame requesting a new P-EDCA enablement.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4D7305-76DC-0F0D-A3F0-7A65BFFDAE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EFECF-8A77-75CD-01D5-0C15BB8B54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BEDEC-8694-A6DB-3879-46D4F3ABFB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250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8CB8D-3035-44F0-FAD1-737F92DB4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2DDCB-6F28-F5D2-6D36-B1368677B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balanced P-EDCA channel access load in the BSS,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P-EDCA can be enabled per non-AP STA's request.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AP shall be able to advertise whether a new P-EDCA enablement request fro</a:t>
            </a:r>
            <a:r>
              <a:rPr lang="en-US" dirty="0"/>
              <a:t>m a non-AP STA is allowed</a:t>
            </a:r>
            <a:r>
              <a:rPr lang="en-US" sz="2000" dirty="0"/>
              <a:t>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C2EAE-783C-86E0-0400-126840C841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3FC98-BBB7-62D4-EB8C-981F7D0959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7D34BD-591D-FC83-ABB9-FFCCCFCF6B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133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4F9A6-B746-5114-08E0-6F5EB5935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15E0C-2EF4-9633-C046-B90462857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text in the </a:t>
            </a:r>
            <a:r>
              <a:rPr lang="en-US" dirty="0" err="1"/>
              <a:t>TGbn</a:t>
            </a:r>
            <a:r>
              <a:rPr lang="en-US" dirty="0"/>
              <a:t>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AP shall be able to advertise whether a new P-EDCA enablement request fro</a:t>
            </a:r>
            <a:r>
              <a:rPr lang="en-US" dirty="0"/>
              <a:t>m a non-AP STA is allowed</a:t>
            </a:r>
            <a:r>
              <a:rPr lang="en-US" sz="2000" dirty="0"/>
              <a:t>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25BB91-AD00-F27B-B34A-7EFA23A7F7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8C1D8-2B4F-3E52-3B47-6ADB7BF23A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07EC01-970B-DB90-1BD3-8097DF47B1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775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DFF08-CB9C-6D58-668C-AEB5EEA17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89F42-481D-C29A-A0FD-48EF7CA28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11-24/209r15 Specification Framework for </a:t>
            </a:r>
            <a:r>
              <a:rPr lang="en-US" dirty="0" err="1"/>
              <a:t>TGbn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Draft P802.11bn_D0.3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52C294-E56F-3743-B15D-56E5761A3A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66A4E-78C9-C12B-783B-822E828EF3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8BA913-DA9A-4170-6AD5-526F0C8A11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54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6770</TotalTime>
  <Words>900</Words>
  <Application>Microsoft Macintosh PowerPoint</Application>
  <PresentationFormat>Widescreen</PresentationFormat>
  <Paragraphs>78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Theme</vt:lpstr>
      <vt:lpstr>Document</vt:lpstr>
      <vt:lpstr>PowerPoint Presentation</vt:lpstr>
      <vt:lpstr>Introduction</vt:lpstr>
      <vt:lpstr>P-EDCA enablement/disablement signaling</vt:lpstr>
      <vt:lpstr>AP controlled P-EDCA channel access load</vt:lpstr>
      <vt:lpstr>Proposal: Indication of allowing a new P-EDCA request</vt:lpstr>
      <vt:lpstr>Summary</vt:lpstr>
      <vt:lpstr>Straw Poll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Kiseon Ryu</dc:creator>
  <cp:lastModifiedBy>Ryu Kiseon</cp:lastModifiedBy>
  <cp:revision>310</cp:revision>
  <cp:lastPrinted>1601-01-01T00:00:00Z</cp:lastPrinted>
  <dcterms:created xsi:type="dcterms:W3CDTF">2022-10-28T01:22:29Z</dcterms:created>
  <dcterms:modified xsi:type="dcterms:W3CDTF">2025-06-07T16:07:17Z</dcterms:modified>
</cp:coreProperties>
</file>