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76" r:id="rId3"/>
    <p:sldId id="287" r:id="rId4"/>
    <p:sldId id="278" r:id="rId5"/>
    <p:sldId id="279" r:id="rId6"/>
    <p:sldId id="283" r:id="rId7"/>
    <p:sldId id="284" r:id="rId8"/>
    <p:sldId id="285" r:id="rId9"/>
    <p:sldId id="264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5" autoAdjust="0"/>
    <p:restoredTop sz="80061" autoAdjust="0"/>
  </p:normalViewPr>
  <p:slideViewPr>
    <p:cSldViewPr>
      <p:cViewPr varScale="1">
        <p:scale>
          <a:sx n="62" d="100"/>
          <a:sy n="62" d="100"/>
        </p:scale>
        <p:origin x="618" y="6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ayi Zhang" userId="0b5fc417-5b02-48cb-ab13-a55777ac8eb1" providerId="ADAL" clId="{300379AF-699F-4899-8D83-8F1EAD2D887A}"/>
    <pc:docChg chg="modSld sldOrd">
      <pc:chgData name="Jiayi Zhang" userId="0b5fc417-5b02-48cb-ab13-a55777ac8eb1" providerId="ADAL" clId="{300379AF-699F-4899-8D83-8F1EAD2D887A}" dt="2025-06-06T21:38:36.376" v="4" actId="6549"/>
      <pc:docMkLst>
        <pc:docMk/>
      </pc:docMkLst>
      <pc:sldChg chg="ord modNotesTx">
        <pc:chgData name="Jiayi Zhang" userId="0b5fc417-5b02-48cb-ab13-a55777ac8eb1" providerId="ADAL" clId="{300379AF-699F-4899-8D83-8F1EAD2D887A}" dt="2025-06-06T21:38:31.914" v="3" actId="6549"/>
        <pc:sldMkLst>
          <pc:docMk/>
          <pc:sldMk cId="2851171349" sldId="278"/>
        </pc:sldMkLst>
      </pc:sldChg>
      <pc:sldChg chg="modNotesTx">
        <pc:chgData name="Jiayi Zhang" userId="0b5fc417-5b02-48cb-ab13-a55777ac8eb1" providerId="ADAL" clId="{300379AF-699F-4899-8D83-8F1EAD2D887A}" dt="2025-06-06T21:38:36.376" v="4" actId="6549"/>
        <pc:sldMkLst>
          <pc:docMk/>
          <pc:sldMk cId="3683272149" sldId="283"/>
        </pc:sldMkLst>
      </pc:sldChg>
      <pc:sldChg chg="modNotesTx">
        <pc:chgData name="Jiayi Zhang" userId="0b5fc417-5b02-48cb-ab13-a55777ac8eb1" providerId="ADAL" clId="{300379AF-699F-4899-8D83-8F1EAD2D887A}" dt="2025-06-06T21:38:28.856" v="2" actId="6549"/>
        <pc:sldMkLst>
          <pc:docMk/>
          <pc:sldMk cId="3494063519" sldId="287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802.11-25/0868r0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March 2025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Jiayi Zhang, Ofinno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802.11-25/0868r0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2025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Jiayi Zhang, Ofinno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802.11-25/0868r0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34634F2-3C4A-5D83-276A-B3D2033799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4C9CE441-B3DD-97C9-D149-C40F9DDDE65E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802.11-25/0868r0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2904A7D-97DD-1FD3-9ABA-ABC3A569B52D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2025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7CE27AA-D61C-2B1D-5F3D-659FBDBDA800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B6B4B2DB-4A7F-716A-D86A-1B6813C7CDDC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</a:t>
            </a:fld>
            <a:endParaRPr lang="en-US"/>
          </a:p>
        </p:txBody>
      </p:sp>
      <p:sp>
        <p:nvSpPr>
          <p:cNvPr id="14337" name="Rectangle 1">
            <a:extLst>
              <a:ext uri="{FF2B5EF4-FFF2-40B4-BE49-F238E27FC236}">
                <a16:creationId xmlns:a16="http://schemas.microsoft.com/office/drawing/2014/main" id="{468FDBF8-31B4-3FA9-F023-1AB443099AF2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2AA912DA-B2DA-FD14-2EE5-DA2DFFD84289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9017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C943CA2-707C-0E5A-980E-BB140CFC8C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A35D863A-140B-9859-D96A-0D0910EFB112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802.11-25/0868r0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EE52F07-5266-5CA5-6456-5A5CF486B769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2025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ACD50CB-EF76-203E-5AEA-773756F52E84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D3772919-28A1-9430-D5ED-AC54C8D172AF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>
            <a:extLst>
              <a:ext uri="{FF2B5EF4-FFF2-40B4-BE49-F238E27FC236}">
                <a16:creationId xmlns:a16="http://schemas.microsoft.com/office/drawing/2014/main" id="{70CFA8A8-C7B7-BCE5-9E76-1F25D31A0506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E97F331D-7925-904C-9C20-0D7A9453179B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7592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F8CF8EA-66AE-E9AF-60BD-64FA9F338B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F0662592-0BA7-7500-3B54-8AB796C2301C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802.11-25/0868r0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BE918E8-568D-D5A6-E1C2-5BFC1F509CA3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2025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E307EF6-97E0-0B97-057A-FBD448E689A1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06C1D9C5-7764-3CF7-1C1F-F89B2864A297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>
            <a:extLst>
              <a:ext uri="{FF2B5EF4-FFF2-40B4-BE49-F238E27FC236}">
                <a16:creationId xmlns:a16="http://schemas.microsoft.com/office/drawing/2014/main" id="{8A5B8525-6890-AA54-8186-CC5512CC7264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052E4833-6864-6FA3-5A82-72C9250D24D5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1650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392E3B4-F776-B05B-F88C-1EFAA93E71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B9C98013-558F-834F-A76B-E0AF284241E5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802.11-25/0868r0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5E9B950-D836-5D42-58C0-4A472301366B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2025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6FDA2DE-F72B-9B25-F630-6BCDA06117F9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B7619B11-41A3-E13F-83C5-2E412DCD9B74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5</a:t>
            </a:fld>
            <a:endParaRPr lang="en-US"/>
          </a:p>
        </p:txBody>
      </p:sp>
      <p:sp>
        <p:nvSpPr>
          <p:cNvPr id="14337" name="Rectangle 1">
            <a:extLst>
              <a:ext uri="{FF2B5EF4-FFF2-40B4-BE49-F238E27FC236}">
                <a16:creationId xmlns:a16="http://schemas.microsoft.com/office/drawing/2014/main" id="{BA76E9DF-F0D0-1E22-7005-E1ABEDAA10F8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F8C1C6D0-23B7-CB5F-4094-B8A704E31DE4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101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9A2F16A-13FD-F24F-0DA7-C880146254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0A6A78FD-24C8-1699-8243-E3231BE0314D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802.11-25/0868r0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DAEAF41-2B5B-E794-2A26-8918F31018F9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2025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40FCAD9-32AF-204F-5014-EA0091F0D59E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010AD2E8-C905-D995-48C2-002995839DCE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6</a:t>
            </a:fld>
            <a:endParaRPr lang="en-US"/>
          </a:p>
        </p:txBody>
      </p:sp>
      <p:sp>
        <p:nvSpPr>
          <p:cNvPr id="14337" name="Rectangle 1">
            <a:extLst>
              <a:ext uri="{FF2B5EF4-FFF2-40B4-BE49-F238E27FC236}">
                <a16:creationId xmlns:a16="http://schemas.microsoft.com/office/drawing/2014/main" id="{B873F2C8-7A21-1A4F-111C-9A289AAEF9AB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CEBD1175-6B2D-47D1-2667-2178E284EB7E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5598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CBBFEC2-2962-5308-2314-16787A5A75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5FC9B25C-A5D7-B453-1E10-E748619F8176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802.11-25/0868r0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53A3A52-8D8F-4D38-B023-6F8102F2AAB3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2025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A078E89-449A-B49D-299A-7C2270D2E22D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7F852043-9B6B-ADAA-6DFF-294301266F22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559606A5-3D38-8B0F-6B01-EF0662DBA6D5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FE9AEA46-E58F-BCA2-1FDE-9C69A5B78BB0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2471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F507DB7-BED2-D618-37B2-3CDF1E89E1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550FCB40-CB18-E404-2BF6-0C20EB1743B7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802.11-25/0868r0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5472BE5-C68F-149C-B9E8-179655588799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2025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0AFDB1D-01F3-918B-FB6D-67F2D602B5FA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5A22E94F-7284-206D-E318-221682FB2DC0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573F3DD8-E6B3-D2B9-6E27-229507CF9B9E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937427E5-1FD8-53A2-6BD9-C287FCB84E60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7303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802.11-25/0868r0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802.11-25/0868r0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Further Considerations </a:t>
            </a:r>
            <a:r>
              <a:rPr lang="en-GB"/>
              <a:t>on </a:t>
            </a:r>
            <a:br>
              <a:rPr lang="en-GB"/>
            </a:br>
            <a:r>
              <a:rPr lang="en-GB"/>
              <a:t>DPS </a:t>
            </a:r>
            <a:r>
              <a:rPr lang="en-GB" dirty="0"/>
              <a:t>Operation for Sounding Procedure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98120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2025-05-09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6950" y="25558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3" name="Object 3">
            <a:extLst>
              <a:ext uri="{FF2B5EF4-FFF2-40B4-BE49-F238E27FC236}">
                <a16:creationId xmlns:a16="http://schemas.microsoft.com/office/drawing/2014/main" id="{B7CA42B8-BE82-0100-B242-E64E50B787F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7283412"/>
              </p:ext>
            </p:extLst>
          </p:nvPr>
        </p:nvGraphicFramePr>
        <p:xfrm>
          <a:off x="901700" y="3009900"/>
          <a:ext cx="10363200" cy="334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673617" imgH="3440753" progId="Word.Document.8">
                  <p:embed/>
                </p:oleObj>
              </mc:Choice>
              <mc:Fallback>
                <p:oleObj name="Document" r:id="rId3" imgW="10673617" imgH="3440753" progId="Word.Document.8">
                  <p:embed/>
                  <p:pic>
                    <p:nvPicPr>
                      <p:cNvPr id="3" name="Object 3">
                        <a:extLst>
                          <a:ext uri="{FF2B5EF4-FFF2-40B4-BE49-F238E27FC236}">
                            <a16:creationId xmlns:a16="http://schemas.microsoft.com/office/drawing/2014/main" id="{B7CA42B8-BE82-0100-B242-E64E50B787F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3009900"/>
                        <a:ext cx="10363200" cy="33401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F382DA-602A-DCDC-D1C8-ADC0A65EA6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FA2FDC28-DC69-9A90-75A5-4420BA4E79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760415"/>
          </a:xfrm>
        </p:spPr>
        <p:txBody>
          <a:bodyPr wrap="square" anchor="ctr"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Trigger-Based Sounding Procedure with DPS STA</a:t>
            </a:r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793D1EAC-03CD-CD2E-6C95-15E3E93A7EFE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457200" y="1446216"/>
            <a:ext cx="11277600" cy="1830384"/>
          </a:xfrm>
        </p:spPr>
        <p:txBody>
          <a:bodyPr wrap="square" anchor="t">
            <a:noAutofit/>
          </a:bodyPr>
          <a:lstStyle/>
          <a:p>
            <a:pPr indent="-285750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dirty="0"/>
              <a:t>A DPS assisting AP (AP1) intends to send traffic to non-AP STAs (STA1, STA 2) and a DPS non-AP STA (STA3) using DL MU-MIMO. AP1 perform a TB sounding procedure with STA1~3.</a:t>
            </a:r>
          </a:p>
          <a:p>
            <a:pPr indent="-285750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dirty="0"/>
              <a:t>Before sounding procedure begins, AP1 transmits an ICF to the STA3, so that the STA3 transitions from the LC mode to a HC mode. </a:t>
            </a:r>
          </a:p>
          <a:p>
            <a:pPr indent="-285750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dirty="0"/>
              <a:t>While the STA1 operates in the HC mode, the AP1 then transmits an NDPA to initiate a TB sounding sequence (e.g., an EHT TB sounding sequence).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6FC88E-BD7D-DB55-A270-C87D16CACD51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 wrap="square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B0BE39-C6CE-19B8-5ABB-0291BF439F4E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/>
              <a:t>Jiayi Zhang, Ofinno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EFF36A-4CF1-1D83-5262-8334649841A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B3165115-9078-433B-A278-1F5ED971F63A}" type="slidenum">
              <a:rPr lang="en-GB"/>
              <a:pPr>
                <a:spcAft>
                  <a:spcPts val="600"/>
                </a:spcAft>
              </a:pPr>
              <a:t>2</a:t>
            </a:fld>
            <a:endParaRPr lang="en-GB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A05D32EB-0DFD-11CF-847B-0B793F73FE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276600"/>
            <a:ext cx="3657600" cy="31241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8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indent="-285750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dirty="0"/>
              <a:t>STA3 may transition to LC mode after detecting BFRP1 that is not addressed to STA3. </a:t>
            </a:r>
          </a:p>
          <a:p>
            <a:pPr indent="-285750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As such, AP1 needs to perform additional ICF2/ICR2 frame exchange with STA3 before BFRP2 to STA3. Overhead may be increased during the sounding procedure.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5272B41-40A2-4D28-7500-6731168E25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14800" y="3386297"/>
            <a:ext cx="7620000" cy="2979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8862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11B608-620B-AEF2-B1FB-78188A1344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4D56F689-34A6-2056-367F-121F4E6FBD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 wrap="square" anchor="ctr"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DPS Operation for TB Sounding Procedure (Solution 1)</a:t>
            </a:r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510C1B10-CC51-9F79-84D8-F5E45FF84507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463683" y="1751012"/>
            <a:ext cx="11264634" cy="1500981"/>
          </a:xfrm>
        </p:spPr>
        <p:txBody>
          <a:bodyPr wrap="square" anchor="t">
            <a:noAutofit/>
          </a:bodyPr>
          <a:lstStyle/>
          <a:p>
            <a:pPr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DPS non-AP STA (STA3) operates in LC mode when not solicited by AP1.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dirty="0"/>
              <a:t>The NDPA requests that STA3 transition to LC mode after receiving NDP.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dirty="0"/>
              <a:t>While STA3 operates in LC mode, AP1 transmits BFRP1 soliciting feedback (BFRs 1 &amp; 2) from STA1 &amp; 2.</a:t>
            </a:r>
            <a:r>
              <a:rPr lang="en-US" sz="1800" dirty="0"/>
              <a:t> 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400" b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48018F-AD8D-F4CA-0817-E73E9F1C14F1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 wrap="square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A6DA56-5ECC-6312-1787-830B5B427468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/>
              <a:t>Jiayi Zhang, Ofinno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F8937D-29B8-8CD6-654A-85800B2FB404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B3165115-9078-433B-A278-1F5ED971F63A}" type="slidenum">
              <a:rPr lang="en-GB"/>
              <a:pPr>
                <a:spcAft>
                  <a:spcPts val="600"/>
                </a:spcAft>
              </a:pPr>
              <a:t>3</a:t>
            </a:fld>
            <a:endParaRPr lang="en-GB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C16397D2-3BB2-8E90-C32F-794737A939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684" y="2971800"/>
            <a:ext cx="3270116" cy="335200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8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Method </a:t>
            </a:r>
            <a:r>
              <a:rPr lang="en-US" sz="1800" b="0" dirty="0"/>
              <a:t>: 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dirty="0"/>
              <a:t>AP1 sends BFRP2 as an ICF. STA3 response BFR3 as an ICR.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C93FD2A-956A-F53F-FD1E-0C5D110E3D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08318" y="3251993"/>
            <a:ext cx="7620000" cy="3032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0635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8346AC-692E-B72B-45EB-AAABB28F81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49C58D1B-B599-08B2-49B0-5510041663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 wrap="square" anchor="ctr"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DPS Operation for TB Sounding Procedure (Solution 2)</a:t>
            </a:r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5D625983-C7EE-3FE1-DB29-C6A5054466F6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463683" y="1751012"/>
            <a:ext cx="11264634" cy="1500981"/>
          </a:xfrm>
        </p:spPr>
        <p:txBody>
          <a:bodyPr wrap="square" anchor="t">
            <a:noAutofit/>
          </a:bodyPr>
          <a:lstStyle/>
          <a:p>
            <a:pPr indent="-285750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AP1 solicits DPS non-AP STA (STA3) firstly before other non-AP STA after transmitting NDP.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dirty="0"/>
              <a:t>A SIFS after transmitting NDP, AP1 is configured to transmit BFRP1 soliciting feedback (BFR3) from STA3, while STA3 operates in HC mode. 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dirty="0"/>
              <a:t>STA3 transitions to LC mode after transmitting BFR3 to AP1. </a:t>
            </a:r>
          </a:p>
          <a:p>
            <a:pPr indent="-285750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800" b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99EB70-17BE-B90E-E73B-5906D138BA37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 wrap="square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3F1545-B722-A030-A32F-819A980394EC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/>
              <a:t>Jiayi Zhang, Ofinno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2FBA77-679A-70D5-7676-F02EF17C08E9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B3165115-9078-433B-A278-1F5ED971F63A}" type="slidenum">
              <a:rPr lang="en-GB"/>
              <a:pPr>
                <a:spcAft>
                  <a:spcPts val="600"/>
                </a:spcAft>
              </a:pPr>
              <a:t>4</a:t>
            </a:fld>
            <a:endParaRPr lang="en-GB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87A479FC-5C9D-24F7-9F8F-F91CD535BC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684" y="3344387"/>
            <a:ext cx="4969340" cy="29794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8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indent="-285750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800" b="0" dirty="0">
              <a:highlight>
                <a:srgbClr val="FFFF00"/>
              </a:highlight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F7F1ACA-CFF8-1280-33EF-A1F339002B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67255" y="2902875"/>
            <a:ext cx="7261824" cy="3420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11713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38EC21-9076-103D-A23F-B52301AAF2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4ECE238B-FA9F-F471-7D72-18BCB3F738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760415"/>
          </a:xfrm>
        </p:spPr>
        <p:txBody>
          <a:bodyPr wrap="square" anchor="ctr"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Transmit Beamforming with DPS STA</a:t>
            </a:r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50304FA3-BD93-2971-850F-437C8DCC2553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457200" y="1446216"/>
            <a:ext cx="11277600" cy="2287584"/>
          </a:xfrm>
        </p:spPr>
        <p:txBody>
          <a:bodyPr wrap="square" anchor="t">
            <a:noAutofit/>
          </a:bodyPr>
          <a:lstStyle/>
          <a:p>
            <a:pPr indent="-285750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dirty="0"/>
              <a:t>A DPS assisting AP (AP1) intends to send traffic with a DPS non-AP STA (STA1) using transmit. AP1 performs a sounding procedure with STA1.</a:t>
            </a:r>
          </a:p>
          <a:p>
            <a:pPr indent="-285750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dirty="0"/>
              <a:t>Before sounding procedure begins, AP1 and STA1 performs ICF/ICR frame exchange, so that the STA3 transitions from the LC mode to a HC mode. While the STA1 operates in the HC mode, the AP1 then transmits an NDPA to initiate a sounding sequence (e.g., an EHT TB sounding sequence). </a:t>
            </a:r>
          </a:p>
          <a:p>
            <a:pPr indent="-285750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dirty="0"/>
              <a:t>After transmitting BFR to AP1, STA1 transitions to LC mode. </a:t>
            </a:r>
          </a:p>
          <a:p>
            <a:pPr indent="-285750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dirty="0"/>
              <a:t>Option 1: AP1 needs to perform another ICF/ICR frame exchange with STA1 before transmitting a PPDU using </a:t>
            </a:r>
            <a:r>
              <a:rPr lang="en-US" sz="1800" b="0" dirty="0" err="1"/>
              <a:t>TxBF</a:t>
            </a:r>
            <a:r>
              <a:rPr lang="en-US" sz="1800" b="0" dirty="0"/>
              <a:t> to STA1.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412C80-4342-34DB-5E8C-12A1C78D3255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 wrap="square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C924B3-1C3E-3828-C56E-B3D20EA574EE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/>
              <a:t>Jiayi Zhang, Ofinno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A24BA7-7ABE-6726-2EDE-8766556BAB62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B3165115-9078-433B-A278-1F5ED971F63A}" type="slidenum">
              <a:rPr lang="en-GB"/>
              <a:pPr>
                <a:spcAft>
                  <a:spcPts val="600"/>
                </a:spcAft>
              </a:pPr>
              <a:t>5</a:t>
            </a:fld>
            <a:endParaRPr lang="en-GB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63C01939-24D1-BB3D-08B2-763E0A8EBE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733800"/>
            <a:ext cx="4648200" cy="266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8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1" dirty="0"/>
              <a:t>Problem: </a:t>
            </a:r>
            <a:r>
              <a:rPr lang="en-US" sz="1800" dirty="0"/>
              <a:t>The 2nd ICF/ICR exchange creates an overhead. 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dirty="0"/>
              <a:t>Option 2: STA1 may remain in HC mode and consume power for waiting for AP1 transmitting the PPDU. 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1" dirty="0"/>
              <a:t>Problem</a:t>
            </a:r>
            <a:r>
              <a:rPr lang="en-US" sz="1800" dirty="0"/>
              <a:t>: Power inefficient on STA1 if AP1 transmits the PPDU in a different TXOP after the sounding procedure.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4B0E85B5-69ED-9302-EE09-C91998BFAE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5400" y="4359811"/>
            <a:ext cx="6819900" cy="2011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76068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A7CDC3-3BD6-20AD-2CA8-116CCB6A13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4BF36C90-FE7A-B989-5E09-5793A7FF81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 wrap="square" anchor="ctr"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DPS Operation for Transmit Beamforming (Solution)</a:t>
            </a:r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A5B2E568-E72C-05BF-556C-3D823308583E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463683" y="1751012"/>
            <a:ext cx="11264634" cy="2217420"/>
          </a:xfrm>
        </p:spPr>
        <p:txBody>
          <a:bodyPr wrap="square" anchor="t">
            <a:noAutofit/>
          </a:bodyPr>
          <a:lstStyle/>
          <a:p>
            <a:pPr indent="-285750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dirty="0"/>
              <a:t>NDPA indicates a period 1 for requesting STA1 to operate in a HC mode </a:t>
            </a:r>
            <a:r>
              <a:rPr lang="en-US" sz="1800" dirty="0"/>
              <a:t>during the period 1</a:t>
            </a:r>
            <a:r>
              <a:rPr lang="en-US" sz="1800" b="0" dirty="0"/>
              <a:t>, and </a:t>
            </a:r>
            <a:r>
              <a:rPr lang="en-US" sz="1800" dirty="0"/>
              <a:t>a period 2 for recommending STA1 to operate in LC mode during the period 2.</a:t>
            </a:r>
            <a:r>
              <a:rPr lang="en-US" sz="1800" b="0" dirty="0"/>
              <a:t> 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Period 2 occurs after STA1 sends a BFR to </a:t>
            </a:r>
            <a:r>
              <a:rPr lang="en-US" sz="1800" b="0" dirty="0"/>
              <a:t>AP1 and </a:t>
            </a:r>
            <a:r>
              <a:rPr lang="en-US" sz="1800" dirty="0"/>
              <a:t>before period 1. 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dirty="0"/>
              <a:t>After sending BFR to AP1, STA1 transitions from HC to LC mode at the beginning of the period 2. 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dirty="0"/>
              <a:t>At the beginning of the period 1, STA1 transitions to HC mode to receives PPDU.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F26929-5D3F-6B12-3F93-EA92E9C12A7E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 wrap="square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2F430-9A05-FF44-9008-F98CD2490135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/>
              <a:t>Jiayi Zhang, Ofinno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74F1F2-CF49-9782-2977-DE32E5CD8A4B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B3165115-9078-433B-A278-1F5ED971F63A}" type="slidenum">
              <a:rPr lang="en-GB"/>
              <a:pPr>
                <a:spcAft>
                  <a:spcPts val="600"/>
                </a:spcAft>
              </a:pPr>
              <a:t>6</a:t>
            </a:fld>
            <a:endParaRPr lang="en-GB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4EA659F4-4BD4-7D5E-E3D9-DBA3325EA0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684" y="3733800"/>
            <a:ext cx="3879716" cy="259000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8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800" b="0" dirty="0">
              <a:highlight>
                <a:srgbClr val="FFFF00"/>
              </a:highlight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A11DBB5-BAA9-B9E0-3924-1E11F4C54D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9310" y="3968432"/>
            <a:ext cx="6347460" cy="2217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32721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209119-F6D7-5F35-0BF7-345A5F51CA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FB481-C2F1-A014-3F79-F89D3A08D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Straw Polls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CAA03EEA-FEF5-5683-5FF8-ACD3DFE172B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sz="2000" dirty="0"/>
              <a:t>SP1. Do you support defining a DPS operation that includes the following?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When a DPS assisting AP performs TB sounding sequence including a DPS non-AP STA, the DPS assisting AP shall/may send to the DPS non-AP STA a BFRP trigger frame a SIFS after transmitting an NDP, while the DPS non-AP STA operates in a LC mode. </a:t>
            </a:r>
          </a:p>
          <a:p>
            <a:pPr marL="514350" lvl="1" indent="0"/>
            <a:r>
              <a:rPr lang="en-GB" dirty="0"/>
              <a:t>Yes</a:t>
            </a:r>
          </a:p>
          <a:p>
            <a:pPr marL="514350" lvl="1" indent="0"/>
            <a:r>
              <a:rPr lang="en-GB" dirty="0"/>
              <a:t>No</a:t>
            </a:r>
          </a:p>
          <a:p>
            <a:pPr marL="514350" lvl="1" indent="0"/>
            <a:r>
              <a:rPr lang="en-GB" dirty="0"/>
              <a:t>Abstain</a:t>
            </a:r>
          </a:p>
          <a:p>
            <a:pPr lvl="1">
              <a:buFont typeface="Times New Roman" pitchFamily="16" charset="0"/>
              <a:buChar char="•"/>
            </a:pPr>
            <a:endParaRPr lang="en-US" b="0" dirty="0"/>
          </a:p>
          <a:p>
            <a:pPr>
              <a:buFont typeface="Times New Roman" pitchFamily="16" charset="0"/>
              <a:buChar char="•"/>
            </a:pPr>
            <a:endParaRPr lang="en-GB" sz="2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52DD8B-F87B-A131-F781-5DDA17D12E1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C794BB-3675-B2E3-4D6F-E00E2E7ABEF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6FB580-4C6B-FB49-006A-36D86B19501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713358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BFD1CC-D42F-6640-5708-2BA1B8C0BF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9910CD-9FD0-471D-ED9B-8F386AE04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Straw Polls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CD690295-3475-0B9B-D6B4-61652E6386D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sz="2000" dirty="0"/>
              <a:t>SP2. Do you support defining a DPS operation that includes the following?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When a DPS assisting AP performs a sounding sequence including a DPS non-AP STA, the DPS assisting AP shall/may send an NDPA frame indicating a period for the DPS non-AP STA to operate in a high capability mode. The period may occur after the DPS non-AP STA sends a BFR frame. </a:t>
            </a:r>
          </a:p>
          <a:p>
            <a:pPr marL="514350" lvl="1" indent="0"/>
            <a:r>
              <a:rPr lang="en-GB" dirty="0"/>
              <a:t>Yes</a:t>
            </a:r>
          </a:p>
          <a:p>
            <a:pPr marL="514350" lvl="1" indent="0"/>
            <a:r>
              <a:rPr lang="en-GB" dirty="0"/>
              <a:t>No</a:t>
            </a:r>
          </a:p>
          <a:p>
            <a:pPr marL="514350" lvl="1" indent="0"/>
            <a:r>
              <a:rPr lang="en-GB" dirty="0"/>
              <a:t>Abstain</a:t>
            </a:r>
          </a:p>
          <a:p>
            <a:pPr lvl="1">
              <a:buFont typeface="Times New Roman" pitchFamily="16" charset="0"/>
              <a:buChar char="•"/>
            </a:pPr>
            <a:endParaRPr lang="en-US" b="0" dirty="0"/>
          </a:p>
          <a:p>
            <a:pPr>
              <a:buFont typeface="Times New Roman" pitchFamily="16" charset="0"/>
              <a:buChar char="•"/>
            </a:pPr>
            <a:endParaRPr lang="en-GB" sz="2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80E27C-7FCE-FC28-718F-4E13C0F6CF5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D577CE-106F-6E25-7922-B4C0BA7D2C2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441B81-316A-2860-E45E-E23BED97DA7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17286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GB" sz="1600" b="0" dirty="0"/>
              <a:t>Draft P802.11bn D0.1</a:t>
            </a:r>
          </a:p>
          <a:p>
            <a:pPr>
              <a:buFont typeface="+mj-lt"/>
              <a:buAutoNum type="arabicPeriod"/>
            </a:pPr>
            <a:r>
              <a:rPr lang="en-GB" sz="1600" b="0" dirty="0"/>
              <a:t>Draft P802.11be D7.0</a:t>
            </a:r>
          </a:p>
          <a:p>
            <a:pPr>
              <a:buFont typeface="+mj-lt"/>
              <a:buAutoNum type="arabicPeriod"/>
            </a:pPr>
            <a:r>
              <a:rPr lang="en-GB" sz="1600" b="0"/>
              <a:t>24/0209r9: </a:t>
            </a:r>
            <a:r>
              <a:rPr lang="en-GB" sz="1600" b="0" dirty="0"/>
              <a:t>Specification Framework for </a:t>
            </a:r>
            <a:r>
              <a:rPr lang="en-GB" sz="1600" b="0" dirty="0" err="1"/>
              <a:t>TGbn</a:t>
            </a:r>
            <a:r>
              <a:rPr lang="en-GB" sz="1600" b="0" dirty="0"/>
              <a:t>, Ross Jian Yu (Huawei)</a:t>
            </a:r>
          </a:p>
          <a:p>
            <a:pPr>
              <a:buFont typeface="+mj-lt"/>
              <a:buAutoNum type="arabicPeriod"/>
            </a:pPr>
            <a:r>
              <a:rPr lang="en-GB" sz="1600" b="0" dirty="0"/>
              <a:t>24/2016r3: PDT MAC Power Save, Liwen Chu (NXP)</a:t>
            </a:r>
          </a:p>
          <a:p>
            <a:pPr>
              <a:buFont typeface="+mj-lt"/>
              <a:buAutoNum type="arabicPeriod"/>
            </a:pPr>
            <a:r>
              <a:rPr lang="en-GB" sz="1600" b="0" dirty="0"/>
              <a:t>24/1987r2: </a:t>
            </a:r>
            <a:r>
              <a:rPr lang="en-US" sz="1600" b="0" dirty="0"/>
              <a:t>Detailed text proposal for dynamic power save and </a:t>
            </a:r>
            <a:r>
              <a:rPr lang="en-US" sz="1600" b="0" dirty="0" err="1"/>
              <a:t>eMLSR</a:t>
            </a:r>
            <a:r>
              <a:rPr lang="en-US" sz="1600" b="0" dirty="0"/>
              <a:t>, </a:t>
            </a:r>
            <a:r>
              <a:rPr lang="en-US" sz="1600" b="0" dirty="0" err="1"/>
              <a:t>Liwen</a:t>
            </a:r>
            <a:r>
              <a:rPr lang="en-US" sz="1600" b="0" dirty="0"/>
              <a:t> Chu (NXP)</a:t>
            </a:r>
            <a:endParaRPr lang="en-GB" sz="1600" b="0" dirty="0"/>
          </a:p>
          <a:p>
            <a:pPr>
              <a:buFont typeface="+mj-lt"/>
              <a:buAutoNum type="arabicPeriod"/>
            </a:pPr>
            <a:r>
              <a:rPr lang="en-GB" sz="1600" b="0" dirty="0"/>
              <a:t>23/1875r1: Power save proposal for non-AP/mobile-AP, </a:t>
            </a:r>
            <a:r>
              <a:rPr lang="en-GB" sz="1600" b="0" dirty="0" err="1"/>
              <a:t>Shubhodeep</a:t>
            </a:r>
            <a:r>
              <a:rPr lang="en-GB" sz="1600" b="0" dirty="0"/>
              <a:t> Adhikari (Broadcom)</a:t>
            </a:r>
          </a:p>
          <a:p>
            <a:pPr>
              <a:buFont typeface="+mj-lt"/>
              <a:buAutoNum type="arabicPeriod"/>
            </a:pPr>
            <a:r>
              <a:rPr lang="en-GB" sz="1600" b="0" dirty="0"/>
              <a:t>23/1965r2: Dynamic power save follow-up, Alfred </a:t>
            </a:r>
            <a:r>
              <a:rPr lang="en-GB" sz="1600" b="0" dirty="0" err="1"/>
              <a:t>Asterjadhi</a:t>
            </a:r>
            <a:r>
              <a:rPr lang="en-GB" sz="1600" b="0" dirty="0"/>
              <a:t> (Qualcomm)</a:t>
            </a:r>
          </a:p>
          <a:p>
            <a:pPr>
              <a:buFont typeface="+mj-lt"/>
              <a:buAutoNum type="arabicPeriod"/>
            </a:pPr>
            <a:r>
              <a:rPr lang="en-GB" sz="1600" b="0" dirty="0"/>
              <a:t>23/2003r1: Client power save, Laurent </a:t>
            </a:r>
            <a:r>
              <a:rPr lang="en-GB" sz="1600" b="0" dirty="0" err="1"/>
              <a:t>Cariou</a:t>
            </a:r>
            <a:r>
              <a:rPr lang="en-GB" sz="1600" b="0" dirty="0"/>
              <a:t> (Intel)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5" id="{B24D1F8F-DF08-428C-B07C-6A252507A2A3}" vid="{8D08F026-DAAB-4453-880B-CDB8C3D9216B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802-11-submission-jiayi-zhang</Template>
  <TotalTime>2932</TotalTime>
  <Words>999</Words>
  <Application>Microsoft Office PowerPoint</Application>
  <PresentationFormat>Widescreen</PresentationFormat>
  <Paragraphs>116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 Unicode MS</vt:lpstr>
      <vt:lpstr>Arial</vt:lpstr>
      <vt:lpstr>Times New Roman</vt:lpstr>
      <vt:lpstr>Office Theme</vt:lpstr>
      <vt:lpstr>Document</vt:lpstr>
      <vt:lpstr>Further Considerations on  DPS Operation for Sounding Procedure</vt:lpstr>
      <vt:lpstr>Trigger-Based Sounding Procedure with DPS STA</vt:lpstr>
      <vt:lpstr>DPS Operation for TB Sounding Procedure (Solution 1)</vt:lpstr>
      <vt:lpstr>DPS Operation for TB Sounding Procedure (Solution 2)</vt:lpstr>
      <vt:lpstr>Transmit Beamforming with DPS STA</vt:lpstr>
      <vt:lpstr>DPS Operation for Transmit Beamforming (Solution)</vt:lpstr>
      <vt:lpstr>Straw Polls</vt:lpstr>
      <vt:lpstr>Straw Polls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Jiayi Zhang</dc:creator>
  <cp:keywords/>
  <cp:lastModifiedBy>Jiayi Zhang</cp:lastModifiedBy>
  <cp:revision>6</cp:revision>
  <cp:lastPrinted>1601-01-01T00:00:00Z</cp:lastPrinted>
  <dcterms:created xsi:type="dcterms:W3CDTF">2024-10-31T17:42:45Z</dcterms:created>
  <dcterms:modified xsi:type="dcterms:W3CDTF">2025-06-06T21:38:38Z</dcterms:modified>
  <cp:category>Name, Affiliation</cp:category>
</cp:coreProperties>
</file>