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841" r:id="rId3"/>
    <p:sldId id="848" r:id="rId4"/>
    <p:sldId id="849" r:id="rId5"/>
    <p:sldId id="850" r:id="rId6"/>
    <p:sldId id="784" r:id="rId7"/>
    <p:sldId id="79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386" autoAdjust="0"/>
  </p:normalViewPr>
  <p:slideViewPr>
    <p:cSldViewPr snapToGrid="0">
      <p:cViewPr varScale="1">
        <p:scale>
          <a:sx n="153" d="100"/>
          <a:sy n="153" d="100"/>
        </p:scale>
        <p:origin x="8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92" d="100"/>
          <a:sy n="192" d="100"/>
        </p:scale>
        <p:origin x="2004" y="9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45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332602"/>
            <a:ext cx="1373005" cy="27699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103065" y="6475414"/>
            <a:ext cx="2440861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504304" y="6475413"/>
            <a:ext cx="211596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15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Mahmoud Hasabelnaby,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802.11-25/0866r0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Explicit Sounding Type and Rounds Indication in Co-BF Sounding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2024-07-24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C38BEEB-D60B-47D0-9740-D32D1616C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208203"/>
              </p:ext>
            </p:extLst>
          </p:nvPr>
        </p:nvGraphicFramePr>
        <p:xfrm>
          <a:off x="1014800" y="3094682"/>
          <a:ext cx="7529125" cy="21838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0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25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28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Mahmoud Hasabelnaby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Huawei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Mahmoud.Hasabelnaby@huawei.com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Junghoon Suh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Osama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Aboul-Magd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Yan Xin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Abdallah Hussein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72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A10A4-6E17-4505-AFAE-F8A39DA8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EFE89-D307-4207-B2BD-23D80F95D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1E268E-ABEA-4DB2-ABCD-68525422A0F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492C7E7-118D-452D-916D-91F2B42D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66" y="750986"/>
            <a:ext cx="7768244" cy="609600"/>
          </a:xfrm>
        </p:spPr>
        <p:txBody>
          <a:bodyPr/>
          <a:lstStyle/>
          <a:p>
            <a:pPr lvl="2"/>
            <a:r>
              <a:rPr lang="en-US" sz="2400" dirty="0"/>
              <a:t>Problem Statement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6C3907-EA10-45E3-BEE2-361292B7E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541" y="3778137"/>
            <a:ext cx="6156786" cy="1729921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2807409-CEB6-48F2-80BF-4F636313A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97" y="1501972"/>
            <a:ext cx="8467687" cy="4137586"/>
          </a:xfrm>
        </p:spPr>
        <p:txBody>
          <a:bodyPr/>
          <a:lstStyle/>
          <a:p>
            <a:r>
              <a:rPr lang="en-US" sz="1600" dirty="0"/>
              <a:t>Co-BF Sounding process can be carried over a single TXOP or separate TXOPs [1].</a:t>
            </a:r>
          </a:p>
          <a:p>
            <a:r>
              <a:rPr lang="en-US" sz="1600" dirty="0"/>
              <a:t>Without an explicit indication of the Co-BF sounding rounds to be performed within the shared TXOP in the Co-BF Sounding Invite frame, the Responding AP cannot determine whether the initiating AP is inviting it to perform all rounds of Co-BF Sequential or Joint Sounding within the same TXOP or over separate TXOP.</a:t>
            </a:r>
          </a:p>
          <a:p>
            <a:pPr lvl="1"/>
            <a:r>
              <a:rPr lang="en-US" sz="1400" dirty="0"/>
              <a:t>For example, following the Joint-BSS1 sounding round, the responding AP would not know whether it is allowed to proceed with initiating its Joint-BSS2 sounding round after collecting OBSS CSI reports from the Joint-BSS1 round, or if no further action is required.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br>
              <a:rPr lang="en-US" sz="1600" dirty="0"/>
            </a:b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As a result, it is crucial for the Initiating AP to include the sounding type and the specific sounding rounds to be performed within the current TXOP in the Co-BF Sounding Invite frame.</a:t>
            </a:r>
            <a:endParaRPr lang="en-US" sz="1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23DE3-FCC5-4227-940A-193CE07F0872}"/>
              </a:ext>
            </a:extLst>
          </p:cNvPr>
          <p:cNvSpPr txBox="1"/>
          <p:nvPr/>
        </p:nvSpPr>
        <p:spPr>
          <a:xfrm>
            <a:off x="1056636" y="3778137"/>
            <a:ext cx="16500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Joint Sounding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19564F-2AD6-4ADC-8753-4DC53B6D1341}"/>
              </a:ext>
            </a:extLst>
          </p:cNvPr>
          <p:cNvSpPr txBox="1"/>
          <p:nvPr/>
        </p:nvSpPr>
        <p:spPr>
          <a:xfrm>
            <a:off x="5212663" y="3421307"/>
            <a:ext cx="35608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Shall AP2 stop here? 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</a:rPr>
              <a:t>or proceed with Joint-BSS2 sounding?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A3AB88-5493-4F8C-BC78-14067F574643}"/>
              </a:ext>
            </a:extLst>
          </p:cNvPr>
          <p:cNvCxnSpPr>
            <a:cxnSpLocks/>
          </p:cNvCxnSpPr>
          <p:nvPr/>
        </p:nvCxnSpPr>
        <p:spPr bwMode="auto">
          <a:xfrm flipV="1">
            <a:off x="5261964" y="3507974"/>
            <a:ext cx="0" cy="21862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396A5BF-04FD-4D86-9209-CDD737480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392" y="3496963"/>
            <a:ext cx="751521" cy="4119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470E76-B98A-4945-9A51-C31AA7850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4432" y="3811385"/>
            <a:ext cx="1054154" cy="16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7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31973"/>
            <a:ext cx="8013575" cy="609600"/>
          </a:xfrm>
        </p:spPr>
        <p:txBody>
          <a:bodyPr/>
          <a:lstStyle/>
          <a:p>
            <a:pPr lvl="2"/>
            <a:r>
              <a:rPr lang="en-US" sz="2800" dirty="0"/>
              <a:t>Proposal: Sounding Type and Rounds Indication in Co-BF Sounding Invite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43" y="1898773"/>
            <a:ext cx="7435313" cy="4137586"/>
          </a:xfrm>
        </p:spPr>
        <p:txBody>
          <a:bodyPr/>
          <a:lstStyle/>
          <a:p>
            <a:pPr lvl="0"/>
            <a:r>
              <a:rPr lang="en-US" dirty="0"/>
              <a:t>The initiating AP shall explicitly indicate the following in the </a:t>
            </a:r>
            <a:br>
              <a:rPr lang="en-US" dirty="0"/>
            </a:br>
            <a:r>
              <a:rPr lang="en-US" u="sng" dirty="0"/>
              <a:t>Co-BF sounding Invite frame</a:t>
            </a:r>
            <a:r>
              <a:rPr lang="en-US" dirty="0"/>
              <a:t>:</a:t>
            </a:r>
            <a:r>
              <a:rPr lang="en-US" sz="2400" dirty="0"/>
              <a:t> </a:t>
            </a:r>
          </a:p>
          <a:p>
            <a:pPr lvl="1"/>
            <a:r>
              <a:rPr lang="en-US" dirty="0"/>
              <a:t>The Co-BF sounding type (i.e., sequential or joint sounding);</a:t>
            </a:r>
          </a:p>
          <a:p>
            <a:pPr lvl="1"/>
            <a:endParaRPr lang="en-US" sz="2000" dirty="0"/>
          </a:p>
          <a:p>
            <a:pPr lvl="1"/>
            <a:r>
              <a:rPr lang="en-US" dirty="0"/>
              <a:t>For sequential sounding: </a:t>
            </a:r>
            <a:endParaRPr lang="en-US" sz="2000" dirty="0"/>
          </a:p>
          <a:p>
            <a:pPr lvl="2"/>
            <a:r>
              <a:rPr lang="en-US" dirty="0"/>
              <a:t>Whether the initiating AP will perform both cross-BSS and in-BSS sounding or only cross-BSS sounding;</a:t>
            </a:r>
            <a:endParaRPr lang="en-US" sz="1800" dirty="0"/>
          </a:p>
          <a:p>
            <a:pPr lvl="2"/>
            <a:r>
              <a:rPr lang="en-US" dirty="0"/>
              <a:t>Whether the responding AP is allowed to initiate after the initiating AP’s Co-BF sequence both cross-BSS and in-BSS sounding, only cross-BSS sounding, or neither.</a:t>
            </a:r>
          </a:p>
          <a:p>
            <a:pPr lvl="2"/>
            <a:endParaRPr lang="en-US" sz="1800" dirty="0"/>
          </a:p>
          <a:p>
            <a:pPr lvl="1"/>
            <a:r>
              <a:rPr lang="en-US" dirty="0"/>
              <a:t>For joint sounding: </a:t>
            </a:r>
            <a:endParaRPr lang="en-US" sz="2000" dirty="0"/>
          </a:p>
          <a:p>
            <a:pPr lvl="2"/>
            <a:r>
              <a:rPr lang="en-US" dirty="0"/>
              <a:t>Whether the responding AP is allowed to initiate its joint-BSS sounding, right after the initiating AP’s joint-BSS sounding.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Mahmoud Hasabelnaby, et. al.,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0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31973"/>
            <a:ext cx="8013575" cy="609600"/>
          </a:xfrm>
        </p:spPr>
        <p:txBody>
          <a:bodyPr/>
          <a:lstStyle/>
          <a:p>
            <a:pPr lvl="2"/>
            <a:r>
              <a:rPr lang="en-US" sz="2800" dirty="0"/>
              <a:t>Proposal: Required Rounds Indication in Co-BF Sounding Response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43" y="1898773"/>
            <a:ext cx="7435313" cy="4137586"/>
          </a:xfrm>
        </p:spPr>
        <p:txBody>
          <a:bodyPr/>
          <a:lstStyle/>
          <a:p>
            <a:pPr lvl="0"/>
            <a:r>
              <a:rPr lang="en-US" sz="1500" dirty="0"/>
              <a:t>Following this, the responding AP is informed in advance—through the Co-BF Sounding Invite frame—of which Co-BF sounding rounds to be performed within the shared TXOP, enabling it to: </a:t>
            </a:r>
          </a:p>
          <a:p>
            <a:pPr lvl="1"/>
            <a:r>
              <a:rPr lang="en-US" sz="1500" dirty="0"/>
              <a:t>Decide whether to accept or decline the Co-BF sounding invitation. </a:t>
            </a:r>
          </a:p>
          <a:p>
            <a:pPr lvl="1"/>
            <a:r>
              <a:rPr lang="en-US" sz="1500" dirty="0"/>
              <a:t>If it accepts, the responding AP may also indicate in the Co-BF Sounding Response frame whether it is capable of performing its own Co-BF sequence, should the initiating AP permit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Mahmoud Hasabelnaby, et. al.,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6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31973"/>
            <a:ext cx="8013575" cy="609600"/>
          </a:xfrm>
        </p:spPr>
        <p:txBody>
          <a:bodyPr/>
          <a:lstStyle/>
          <a:p>
            <a:pPr lvl="2"/>
            <a:r>
              <a:rPr lang="en-US" sz="28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43" y="1898773"/>
            <a:ext cx="7435313" cy="4137586"/>
          </a:xfrm>
        </p:spPr>
        <p:txBody>
          <a:bodyPr/>
          <a:lstStyle/>
          <a:p>
            <a:r>
              <a:rPr lang="en-US" sz="1500" dirty="0"/>
              <a:t>In this contribution, </a:t>
            </a:r>
            <a:r>
              <a:rPr lang="en-US" sz="1400" dirty="0"/>
              <a:t>we propose to allow the Initiating AP to include the sounding type and the specific Co-BF sounding rounds to be performed within the shared TXOP in the Co-BF Sounding Invite frame.</a:t>
            </a:r>
          </a:p>
          <a:p>
            <a:pPr lvl="0"/>
            <a:endParaRPr lang="en-US" sz="1500" dirty="0"/>
          </a:p>
          <a:p>
            <a:pPr lvl="0"/>
            <a:r>
              <a:rPr lang="en-US" sz="1500" dirty="0"/>
              <a:t>Following this, the responding AP is informed in advance—through the Co-BF Sounding Invite frame—of which Co-BF sounding rounds to be performed within the shared TXOP, enabling it to: </a:t>
            </a:r>
          </a:p>
          <a:p>
            <a:pPr lvl="1"/>
            <a:r>
              <a:rPr lang="en-US" sz="1500" dirty="0"/>
              <a:t>decide whether to accept or decline the Co-BF sounding invitation. </a:t>
            </a:r>
          </a:p>
          <a:p>
            <a:pPr lvl="1"/>
            <a:r>
              <a:rPr lang="en-US" sz="1500" dirty="0"/>
              <a:t>If it accepts, the responding AP may also indicate in the Co-BF Sounding Response frame whether it is capable of performing its own Co-BF sequence, should the initiating AP permit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Mahmoud Hasabelnaby, et. al.,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3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B586-753B-4A07-8C70-F60C1747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B070D-A8F6-4D3F-92B9-97F1DDAF7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11-25/0681r11, “</a:t>
            </a:r>
            <a:r>
              <a:rPr lang="en-GB" dirty="0"/>
              <a:t>PDT-CRs-Joint-sounding-procedure”.</a:t>
            </a:r>
            <a:endParaRPr lang="en-US" b="0" dirty="0">
              <a:effectLst/>
            </a:endParaRPr>
          </a:p>
          <a:p>
            <a:pPr marL="0" indent="0">
              <a:buNone/>
            </a:pP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82D19-83E4-4D86-8A5A-4EBB22CE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66089-E422-4BBE-8F19-F97C015C2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Mahmoud Hasabelnaby, et. al.,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DF01CB-FA21-4239-81D7-18BDA35364E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3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29" y="1200410"/>
            <a:ext cx="8229600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Straw Poll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6491047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>
                <a:latin typeface="+mj-lt"/>
              </a:rPr>
              <a:pPr/>
              <a:t>7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27473" y="2509530"/>
            <a:ext cx="8088313" cy="33825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add to 11bn SFD that: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Initiating AP shall explicitly indicate to the Responding AP, </a:t>
            </a:r>
            <a:r>
              <a:rPr lang="en-US" u="sng" dirty="0"/>
              <a:t>in the Co-BF Sounding Invite frame</a:t>
            </a:r>
            <a:r>
              <a:rPr lang="en-US" dirty="0"/>
              <a:t>, which UHR Co-BF sequential or joint NDP sounding sequence(s) are to be carried out during the TXOP? 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Y/N/A</a:t>
            </a:r>
          </a:p>
          <a:p>
            <a:pPr lvl="1"/>
            <a:endParaRPr lang="en-US" altLang="ko-KR" sz="1700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2201BE-D81E-49C1-B4AB-A610D140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18AA8AE-FB91-46DA-92F2-00AA0910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</p:spTree>
    <p:extLst>
      <p:ext uri="{BB962C8B-B14F-4D97-AF65-F5344CB8AC3E}">
        <p14:creationId xmlns:p14="http://schemas.microsoft.com/office/powerpoint/2010/main" val="41483780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22659</TotalTime>
  <Words>670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Intel Clear</vt:lpstr>
      <vt:lpstr>Intel Clear Light</vt:lpstr>
      <vt:lpstr>Times New Roman</vt:lpstr>
      <vt:lpstr>Wingdings</vt:lpstr>
      <vt:lpstr>802-11-Submission</vt:lpstr>
      <vt:lpstr>Explicit Sounding Type and Rounds Indication in Co-BF Sounding</vt:lpstr>
      <vt:lpstr>Problem Statement</vt:lpstr>
      <vt:lpstr>Proposal: Sounding Type and Rounds Indication in Co-BF Sounding Invite Frame</vt:lpstr>
      <vt:lpstr>Proposal: Required Rounds Indication in Co-BF Sounding Response Frame</vt:lpstr>
      <vt:lpstr>Summary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Mahmoud Hasabelnaby</cp:lastModifiedBy>
  <cp:revision>221</cp:revision>
  <cp:lastPrinted>1998-02-10T13:28:06Z</cp:lastPrinted>
  <dcterms:created xsi:type="dcterms:W3CDTF">2007-05-21T21:00:37Z</dcterms:created>
  <dcterms:modified xsi:type="dcterms:W3CDTF">2025-07-23T18:10:00Z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