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640" r:id="rId3"/>
    <p:sldId id="641" r:id="rId4"/>
    <p:sldId id="680" r:id="rId5"/>
    <p:sldId id="588" r:id="rId6"/>
    <p:sldId id="666" r:id="rId7"/>
    <p:sldId id="668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42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784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5593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/>
              <a:t>AMP Ack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2025-05-02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802.11-25/0859r0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7946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57884"/>
            <a:ext cx="7772400" cy="446328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>
                <a:cs typeface="Times New Roman" panose="02020603050405020304" pitchFamily="18" charset="0"/>
              </a:rPr>
              <a:t>The motion about the support pf AMP Ack was agreed.[1][2]</a:t>
            </a:r>
            <a:endParaRPr lang="en-GB" altLang="zh-CN" sz="2000" b="0" dirty="0"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FM-2: 802.11bp defines an AMP Ack frame that an AMP AP transmits to acknowledge the received UL AMP frame(s).</a:t>
            </a:r>
            <a:endParaRPr lang="zh-CN" altLang="zh-CN" sz="16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>
                <a:cs typeface="Times New Roman" panose="02020603050405020304" pitchFamily="18" charset="0"/>
              </a:rPr>
              <a:t>It was not discussed how to acknowledge the received UL AMP frame with AMP ACK frame.</a:t>
            </a:r>
            <a:endParaRPr lang="zh-CN" altLang="zh-CN" sz="2000" b="0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802.11-25/0859r0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B4FBCD1-B4BB-4E53-A753-923E310F9DD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12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Scheme 1: Separate ACK frame for each UL PPDU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84329" y="1371600"/>
            <a:ext cx="8109744" cy="323780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AMP AP transmits an ACK frame at the end of each time-slot, to acknowledge the received UL PPDU in this time-slot.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latin typeface="+mn-lt"/>
                <a:cs typeface="Times New Roman" panose="02020603050405020304" pitchFamily="18" charset="0"/>
              </a:rPr>
              <a:t>AMP STA can go to sleep immediately after ACK frame reception. 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The overhead of ACK frame is large.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latin typeface="+mn-lt"/>
                <a:cs typeface="Times New Roman" panose="02020603050405020304" pitchFamily="18" charset="0"/>
              </a:rPr>
              <a:t>The long time-slot length to cover both UL PPDU and ACK PPDU.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It is challenge for AMP STA to switch from Tx to Rx within SIFS, in order to receive ACK frame in the same time-slot.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802.11-25/0859r0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2CAFE54-0549-41D5-902D-892766AB36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437" y="3542738"/>
            <a:ext cx="5381326" cy="29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Scheme 2: </a:t>
            </a:r>
            <a:r>
              <a:rPr lang="en-US" altLang="zh-CN" sz="2800" dirty="0">
                <a:latin typeface="+mn-lt"/>
                <a:cs typeface="Times New Roman" panose="02020603050405020304" pitchFamily="18" charset="0"/>
              </a:rPr>
              <a:t>Block</a:t>
            </a:r>
            <a:r>
              <a:rPr lang="en-US" altLang="zh-CN" dirty="0"/>
              <a:t> ACK frame for all UL PPDUs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391021"/>
            <a:ext cx="8294688" cy="321626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AMP AP transmits an block ACK frame after all time-slots indicated by the AMP trigger, to acknowledge the received UL PPDUs in the time-slots.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Block Ack for multiple MPDUs are supported in legacy 802.11 protocol.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AMP STA should keep awake until the end of trigger session.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The overhead of block ACK frame is smaller.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400" dirty="0">
              <a:latin typeface="+mn-lt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802.11-25/0859r0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C6EC82E-49EC-4031-A12D-E67C6944B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700" y="3322549"/>
            <a:ext cx="5562600" cy="300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60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676400"/>
            <a:ext cx="7934260" cy="324704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Separate ACK and block ACK can be considered to acknowledge the received UL PPDUs in the time-slots indicated by an AMP trigger.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The issues on the overhead and processing time requirement of AMP STA should be considered for separate ACK scheme.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n-lt"/>
                <a:cs typeface="Times New Roman" panose="02020603050405020304" pitchFamily="18" charset="0"/>
              </a:rPr>
              <a:t>Proposal: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cs typeface="Times New Roman" panose="02020603050405020304" pitchFamily="18" charset="0"/>
              </a:rPr>
              <a:t>AMP AP transmits an block ACK frame after all time-slots indicated by the AMP trigger, to acknowledge the received UL PPDUs in the time-slots.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latin typeface="+mn-lt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802.11-25/0859r0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802.11-25/0859r0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802.11bp defines an AMP Block Ack frame that an AMP AP transmits to acknowledge the received UL AMP frame(s) in one or more time-slots indicated by an AMP trigger.</a:t>
            </a:r>
            <a:endParaRPr lang="zh-CN" altLang="zh-CN" sz="20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97188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29432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11-24/1613</a:t>
            </a: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r7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Specification framework for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802.11-25/0398r0, AMP frames,</a:t>
            </a:r>
            <a:r>
              <a:rPr lang="en-GB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Qualcomm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802.11-25/0859r0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42948</TotalTime>
  <Words>523</Words>
  <Application>Microsoft Office PowerPoint</Application>
  <PresentationFormat>全屏显示(4:3)</PresentationFormat>
  <Paragraphs>98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ACcord Submission Template</vt:lpstr>
      <vt:lpstr>AMP Ack frame</vt:lpstr>
      <vt:lpstr>Background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2703</cp:revision>
  <cp:lastPrinted>1998-02-10T13:28:00Z</cp:lastPrinted>
  <dcterms:created xsi:type="dcterms:W3CDTF">2009-12-02T19:05:00Z</dcterms:created>
  <dcterms:modified xsi:type="dcterms:W3CDTF">2025-05-12T08:05:28Z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