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640" r:id="rId3"/>
    <p:sldId id="641" r:id="rId4"/>
    <p:sldId id="680" r:id="rId5"/>
    <p:sldId id="588" r:id="rId6"/>
    <p:sldId id="666" r:id="rId7"/>
    <p:sldId id="668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6" autoAdjust="0"/>
    <p:restoredTop sz="93875" autoAdjust="0"/>
  </p:normalViewPr>
  <p:slideViewPr>
    <p:cSldViewPr>
      <p:cViewPr varScale="1">
        <p:scale>
          <a:sx n="114" d="100"/>
          <a:sy n="114" d="100"/>
        </p:scale>
        <p:origin x="154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442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4784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5593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0426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186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/>
              <a:t>AMP Ack frame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2025-05-02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802.11-25/0859r0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altLang="zh-CN" sz="1800" b="1" dirty="0"/>
          </a:p>
        </p:txBody>
      </p:sp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F9ED0835-C5E1-4307-BF1F-CC8288CC7E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779465"/>
              </p:ext>
            </p:extLst>
          </p:nvPr>
        </p:nvGraphicFramePr>
        <p:xfrm>
          <a:off x="838200" y="2701138"/>
          <a:ext cx="7886702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 He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hechuanfeng@oppo.com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altLang="zh-CN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Background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57884"/>
            <a:ext cx="7772400" cy="446328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b="0" dirty="0">
                <a:cs typeface="Times New Roman" panose="02020603050405020304" pitchFamily="18" charset="0"/>
              </a:rPr>
              <a:t>The motion about the support pf AMP Ack was agreed.[1][2]</a:t>
            </a:r>
            <a:endParaRPr lang="en-GB" altLang="zh-CN" sz="2000" b="0" dirty="0"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6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FM-2: 802.11bp defines an AMP Ack frame that an AMP AP transmits to acknowledge the received UL AMP frame(s).</a:t>
            </a:r>
            <a:endParaRPr lang="zh-CN" altLang="zh-CN" sz="1600" b="1" i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b="0" dirty="0">
                <a:cs typeface="Times New Roman" panose="02020603050405020304" pitchFamily="18" charset="0"/>
              </a:rPr>
              <a:t>It was not discussed how to acknowledge the received UL AMP frame with AMP ACK frame.</a:t>
            </a:r>
            <a:endParaRPr lang="zh-CN" altLang="zh-CN" sz="2000" b="0" dirty="0"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802.11-25/0859r0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AB4FBCD1-B4BB-4E53-A753-923E310F9DDD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5121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defPPr>
              <a:defRPr lang="en-US"/>
            </a:defPPr>
            <a:lvl1pPr marL="0" marR="0" indent="0" algn="ctr" defTabSz="412750" latinLnBrk="0">
              <a:lnSpc>
                <a:spcPct val="80000"/>
              </a:lnSpc>
              <a:buClrTx/>
              <a:buSzTx/>
              <a:buFontTx/>
              <a:buNone/>
              <a:defRPr sz="2700" b="1" i="0" u="none" strike="noStrike" cap="none" spc="0" baseline="0">
                <a:ln>
                  <a:noFill/>
                </a:ln>
                <a:solidFill>
                  <a:schemeClr val="tx2"/>
                </a:solidFill>
                <a:uFillTx/>
                <a:latin typeface="+mj-lt"/>
                <a:ea typeface="+mj-ea"/>
                <a:cs typeface="+mj-cs"/>
              </a:defRPr>
            </a:lvl1pPr>
            <a:lvl2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2pPr>
            <a:lvl3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3pPr>
            <a:lvl4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4pPr>
            <a:lvl5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5pPr>
            <a:lvl6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6pPr>
            <a:lvl7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7pPr>
            <a:lvl8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8pPr>
            <a:lvl9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9pPr>
          </a:lstStyle>
          <a:p>
            <a:r>
              <a:rPr lang="en-US" altLang="zh-CN" dirty="0"/>
              <a:t>Scheme 1: Separate ACK frame for each UL PPDU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684329" y="1371600"/>
            <a:ext cx="8109744" cy="323780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latin typeface="+mn-lt"/>
                <a:cs typeface="Times New Roman" panose="02020603050405020304" pitchFamily="18" charset="0"/>
              </a:rPr>
              <a:t>AMP AP transmits an ACK frame at the end of each time-slot, to acknowledge the received UL PPDU in this time-slot.</a:t>
            </a:r>
          </a:p>
          <a:p>
            <a:pPr marL="800100" lvl="2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600" dirty="0">
                <a:latin typeface="+mn-lt"/>
                <a:cs typeface="Times New Roman" panose="02020603050405020304" pitchFamily="18" charset="0"/>
              </a:rPr>
              <a:t>AMP STA can go to sleep immediately after ACK frame reception. </a:t>
            </a:r>
          </a:p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latin typeface="+mn-lt"/>
                <a:cs typeface="Times New Roman" panose="02020603050405020304" pitchFamily="18" charset="0"/>
              </a:rPr>
              <a:t>The overhead of ACK frame is large.</a:t>
            </a:r>
          </a:p>
          <a:p>
            <a:pPr marL="800100" lvl="2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600" dirty="0">
                <a:latin typeface="+mn-lt"/>
                <a:cs typeface="Times New Roman" panose="02020603050405020304" pitchFamily="18" charset="0"/>
              </a:rPr>
              <a:t>The long time-slot length to cover both UL PPDU and ACK PPDU.</a:t>
            </a:r>
          </a:p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latin typeface="+mn-lt"/>
                <a:cs typeface="Times New Roman" panose="02020603050405020304" pitchFamily="18" charset="0"/>
              </a:rPr>
              <a:t>It is challenge for AMP STA to switch from Tx to Rx within SIFS, in order to receive ACK frame in the same time-slot.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802.11-25/0859r0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altLang="zh-CN" sz="1800" b="1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2CAFE54-0549-41D5-902D-892766AB36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9437" y="3542738"/>
            <a:ext cx="5381326" cy="290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29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defPPr>
              <a:defRPr lang="en-US"/>
            </a:defPPr>
            <a:lvl1pPr marL="0" marR="0" indent="0" algn="ctr" defTabSz="412750" latinLnBrk="0">
              <a:lnSpc>
                <a:spcPct val="80000"/>
              </a:lnSpc>
              <a:buClrTx/>
              <a:buSzTx/>
              <a:buFontTx/>
              <a:buNone/>
              <a:defRPr sz="2700" b="1" i="0" u="none" strike="noStrike" cap="none" spc="0" baseline="0">
                <a:ln>
                  <a:noFill/>
                </a:ln>
                <a:solidFill>
                  <a:schemeClr val="tx2"/>
                </a:solidFill>
                <a:uFillTx/>
                <a:latin typeface="+mj-lt"/>
                <a:ea typeface="+mj-ea"/>
                <a:cs typeface="+mj-cs"/>
              </a:defRPr>
            </a:lvl1pPr>
            <a:lvl2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2pPr>
            <a:lvl3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3pPr>
            <a:lvl4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4pPr>
            <a:lvl5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5pPr>
            <a:lvl6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6pPr>
            <a:lvl7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7pPr>
            <a:lvl8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8pPr>
            <a:lvl9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9pPr>
          </a:lstStyle>
          <a:p>
            <a:r>
              <a:rPr lang="en-US" altLang="zh-CN" dirty="0"/>
              <a:t>Scheme 2: </a:t>
            </a:r>
            <a:r>
              <a:rPr lang="en-US" altLang="zh-CN" sz="2800" dirty="0">
                <a:latin typeface="+mn-lt"/>
                <a:cs typeface="Times New Roman" panose="02020603050405020304" pitchFamily="18" charset="0"/>
              </a:rPr>
              <a:t>Block</a:t>
            </a:r>
            <a:r>
              <a:rPr lang="en-US" altLang="zh-CN" dirty="0"/>
              <a:t> ACK frame for all UL PPDUs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424656" y="1391021"/>
            <a:ext cx="8294688" cy="321626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+mn-lt"/>
                <a:cs typeface="Times New Roman" panose="02020603050405020304" pitchFamily="18" charset="0"/>
              </a:rPr>
              <a:t>AMP AP transmits an block ACK frame after all time-slots indicated by the AMP trigger, to acknowledge the received UL PPDUs in the time-slots.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+mn-lt"/>
                <a:cs typeface="Times New Roman" panose="02020603050405020304" pitchFamily="18" charset="0"/>
              </a:rPr>
              <a:t>Block Ack for multiple MPDUs are supported in legacy 802.11 protocol.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+mn-lt"/>
                <a:cs typeface="Times New Roman" panose="02020603050405020304" pitchFamily="18" charset="0"/>
              </a:rPr>
              <a:t>AMP STA should keep awake until the end of trigger session.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+mn-lt"/>
                <a:cs typeface="Times New Roman" panose="02020603050405020304" pitchFamily="18" charset="0"/>
              </a:rPr>
              <a:t>The overhead of block ACK frame is smaller.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400" dirty="0">
              <a:latin typeface="+mn-lt"/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802.11-25/0859r0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altLang="zh-CN" sz="1800" b="1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4C6EC82E-49EC-4031-A12D-E67C6944B1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0700" y="3322549"/>
            <a:ext cx="5562600" cy="3007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60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 and Proposal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09600" y="1676400"/>
            <a:ext cx="7934260" cy="324704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+mn-lt"/>
                <a:cs typeface="Times New Roman" panose="02020603050405020304" pitchFamily="18" charset="0"/>
              </a:rPr>
              <a:t>Separate ACK and block ACK can be considered to acknowledge the received UL PPDUs in the time-slots indicated by an AMP trigger.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+mn-lt"/>
                <a:cs typeface="Times New Roman" panose="02020603050405020304" pitchFamily="18" charset="0"/>
              </a:rPr>
              <a:t>The issues on the overhead and processing time requirement of AMP STA should be considered for separate ACK scheme.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+mn-lt"/>
                <a:cs typeface="Times New Roman" panose="02020603050405020304" pitchFamily="18" charset="0"/>
              </a:rPr>
              <a:t>Proposal: 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+mn-lt"/>
                <a:cs typeface="Times New Roman" panose="02020603050405020304" pitchFamily="18" charset="0"/>
              </a:rPr>
              <a:t>AMP AP transmits an block ACK frame after all time-slots indicated by the AMP trigger, to acknowledge the received UL PPDUs in the time-slots.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latin typeface="+mn-lt"/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4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802.11-25/0859r0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400493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#1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802.11-25/0859r0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altLang="zh-CN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3820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802.11bp defines an AMP Block Ack frame that an AMP AP transmits to acknowledge the received UL AMP frame(s) in one or more time-slots indicated by an AMP trigger.</a:t>
            </a:r>
            <a:endParaRPr lang="zh-CN" altLang="zh-CN" sz="20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1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1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1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1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kern="0" dirty="0"/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397188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29432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r>
              <a:rPr lang="en-SG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802.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11-24/1613</a:t>
            </a:r>
            <a:r>
              <a:rPr lang="en-SG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r7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Specification framework for </a:t>
            </a:r>
            <a:r>
              <a:rPr lang="en-US" altLang="zh-C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tgbp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802.11-25/0398r0, AMP frames,</a:t>
            </a:r>
            <a:r>
              <a:rPr lang="en-GB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Qualcomm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802.11-25/0859r0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altLang="zh-CN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42948</TotalTime>
  <Words>523</Words>
  <Application>Microsoft Office PowerPoint</Application>
  <PresentationFormat>全屏显示(4:3)</PresentationFormat>
  <Paragraphs>98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ACcord Submission Template</vt:lpstr>
      <vt:lpstr>AMP Ack frame</vt:lpstr>
      <vt:lpstr>Background</vt:lpstr>
      <vt:lpstr>PowerPoint 演示文稿</vt:lpstr>
      <vt:lpstr>PowerPoint 演示文稿</vt:lpstr>
      <vt:lpstr>PowerPoint 演示文稿</vt:lpstr>
      <vt:lpstr>PowerPoint 演示文稿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贺传峰(Chuanfeng HE)</cp:lastModifiedBy>
  <cp:revision>2703</cp:revision>
  <cp:lastPrinted>1998-02-10T13:28:00Z</cp:lastPrinted>
  <dcterms:created xsi:type="dcterms:W3CDTF">2009-12-02T19:05:00Z</dcterms:created>
  <dcterms:modified xsi:type="dcterms:W3CDTF">2025-05-12T08:05:28Z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