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0" r:id="rId5"/>
    <p:sldId id="2147473614" r:id="rId6"/>
    <p:sldId id="2147473616" r:id="rId7"/>
    <p:sldId id="2147473617" r:id="rId8"/>
    <p:sldId id="2147473619" r:id="rId9"/>
    <p:sldId id="2147473618" r:id="rId10"/>
    <p:sldId id="2147473612" r:id="rId11"/>
    <p:sldId id="2147473615" r:id="rId12"/>
    <p:sldId id="2147473613" r:id="rId13"/>
    <p:sldId id="2147473606" r:id="rId14"/>
    <p:sldId id="2147473611" r:id="rId15"/>
    <p:sldId id="141170237" r:id="rId16"/>
    <p:sldId id="2147473593" r:id="rId17"/>
    <p:sldId id="141170145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BDD7EE"/>
    <a:srgbClr val="BDFBEE"/>
    <a:srgbClr val="DBDBDB"/>
    <a:srgbClr val="FFE699"/>
    <a:srgbClr val="FFC000"/>
    <a:srgbClr val="FEC8C4"/>
    <a:srgbClr val="FC3728"/>
    <a:srgbClr val="C9D0F1"/>
    <a:srgbClr val="C49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1C02BA-BF88-4DF3-A05D-564B68DE1E08}" v="1" dt="2025-05-11T07:23:21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A220006C-623C-4C14-9EED-3F59250AC211}"/>
    <pc:docChg chg="undo redo custSel addSld delSld modSld">
      <pc:chgData name="Alice Chen" userId="7b3df222-37f2-4ef5-b6ff-21f127db4b9a" providerId="ADAL" clId="{A220006C-623C-4C14-9EED-3F59250AC211}" dt="2025-04-16T21:01:27.644" v="176" actId="47"/>
      <pc:docMkLst>
        <pc:docMk/>
      </pc:docMkLst>
      <pc:sldChg chg="modSp mod">
        <pc:chgData name="Alice Chen" userId="7b3df222-37f2-4ef5-b6ff-21f127db4b9a" providerId="ADAL" clId="{A220006C-623C-4C14-9EED-3F59250AC211}" dt="2025-04-16T21:01:25.497" v="175" actId="15"/>
        <pc:sldMkLst>
          <pc:docMk/>
          <pc:sldMk cId="978102267" sldId="2147473594"/>
        </pc:sldMkLst>
      </pc:sldChg>
      <pc:sldChg chg="modSp add del mod">
        <pc:chgData name="Alice Chen" userId="7b3df222-37f2-4ef5-b6ff-21f127db4b9a" providerId="ADAL" clId="{A220006C-623C-4C14-9EED-3F59250AC211}" dt="2025-04-16T21:01:27.644" v="176" actId="47"/>
        <pc:sldMkLst>
          <pc:docMk/>
          <pc:sldMk cId="160847596" sldId="2147473612"/>
        </pc:sldMkLst>
      </pc:sldChg>
    </pc:docChg>
  </pc:docChgLst>
  <pc:docChgLst>
    <pc:chgData name="Alice Chen" userId="7b3df222-37f2-4ef5-b6ff-21f127db4b9a" providerId="ADAL" clId="{7A1C02BA-BF88-4DF3-A05D-564B68DE1E08}"/>
    <pc:docChg chg="modSld">
      <pc:chgData name="Alice Chen" userId="7b3df222-37f2-4ef5-b6ff-21f127db4b9a" providerId="ADAL" clId="{7A1C02BA-BF88-4DF3-A05D-564B68DE1E08}" dt="2025-05-11T07:23:21.371" v="0"/>
      <pc:docMkLst>
        <pc:docMk/>
      </pc:docMkLst>
      <pc:sldChg chg="modSp">
        <pc:chgData name="Alice Chen" userId="7b3df222-37f2-4ef5-b6ff-21f127db4b9a" providerId="ADAL" clId="{7A1C02BA-BF88-4DF3-A05D-564B68DE1E08}" dt="2025-05-11T07:23:21.371" v="0"/>
        <pc:sldMkLst>
          <pc:docMk/>
          <pc:sldMk cId="1089148663" sldId="270"/>
        </pc:sldMkLst>
        <pc:graphicFrameChg chg="mod">
          <ac:chgData name="Alice Chen" userId="7b3df222-37f2-4ef5-b6ff-21f127db4b9a" providerId="ADAL" clId="{7A1C02BA-BF88-4DF3-A05D-564B68DE1E08}" dt="2025-05-11T07:23:21.371" v="0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</pc:docChg>
  </pc:docChgLst>
  <pc:docChgLst>
    <pc:chgData name="Alice Chen" userId="7b3df222-37f2-4ef5-b6ff-21f127db4b9a" providerId="ADAL" clId="{6A2560D8-3401-477A-A2CC-A0D94D1AEEA1}"/>
    <pc:docChg chg="undo custSel modSld">
      <pc:chgData name="Alice Chen" userId="7b3df222-37f2-4ef5-b6ff-21f127db4b9a" providerId="ADAL" clId="{6A2560D8-3401-477A-A2CC-A0D94D1AEEA1}" dt="2025-05-07T17:28:43.885" v="40" actId="6549"/>
      <pc:docMkLst>
        <pc:docMk/>
      </pc:docMkLst>
      <pc:sldChg chg="modSp mod">
        <pc:chgData name="Alice Chen" userId="7b3df222-37f2-4ef5-b6ff-21f127db4b9a" providerId="ADAL" clId="{6A2560D8-3401-477A-A2CC-A0D94D1AEEA1}" dt="2025-05-07T17:28:43.885" v="40" actId="6549"/>
        <pc:sldMkLst>
          <pc:docMk/>
          <pc:sldMk cId="978102267" sldId="2147473594"/>
        </pc:sldMkLst>
      </pc:sldChg>
    </pc:docChg>
  </pc:docChgLst>
  <pc:docChgLst>
    <pc:chgData name="Sameer Vermani" userId="9be839be-9431-4430-9a85-afa36f2ea81d" providerId="ADAL" clId="{8D9B6176-A019-4360-8742-B67699B13E4F}"/>
    <pc:docChg chg="custSel modSld">
      <pc:chgData name="Sameer Vermani" userId="9be839be-9431-4430-9a85-afa36f2ea81d" providerId="ADAL" clId="{8D9B6176-A019-4360-8742-B67699B13E4F}" dt="2025-03-27T22:19:15.067" v="311" actId="20577"/>
      <pc:docMkLst>
        <pc:docMk/>
      </pc:docMkLst>
      <pc:sldChg chg="modSp mod">
        <pc:chgData name="Sameer Vermani" userId="9be839be-9431-4430-9a85-afa36f2ea81d" providerId="ADAL" clId="{8D9B6176-A019-4360-8742-B67699B13E4F}" dt="2025-03-27T22:17:20.337" v="251" actId="20577"/>
        <pc:sldMkLst>
          <pc:docMk/>
          <pc:sldMk cId="4097834379" sldId="141170237"/>
        </pc:sldMkLst>
        <pc:spChg chg="mod">
          <ac:chgData name="Sameer Vermani" userId="9be839be-9431-4430-9a85-afa36f2ea81d" providerId="ADAL" clId="{8D9B6176-A019-4360-8742-B67699B13E4F}" dt="2025-03-27T22:17:20.337" v="251" actId="20577"/>
          <ac:spMkLst>
            <pc:docMk/>
            <pc:sldMk cId="4097834379" sldId="141170237"/>
            <ac:spMk id="2" creationId="{FC6AA33E-B20B-E19E-E989-A5689047A515}"/>
          </ac:spMkLst>
        </pc:spChg>
      </pc:sldChg>
      <pc:sldChg chg="modSp mod">
        <pc:chgData name="Sameer Vermani" userId="9be839be-9431-4430-9a85-afa36f2ea81d" providerId="ADAL" clId="{8D9B6176-A019-4360-8742-B67699B13E4F}" dt="2025-03-27T22:07:34.551" v="242" actId="20577"/>
        <pc:sldMkLst>
          <pc:docMk/>
          <pc:sldMk cId="4171610231" sldId="2147473593"/>
        </pc:sldMkLst>
        <pc:spChg chg="mod">
          <ac:chgData name="Sameer Vermani" userId="9be839be-9431-4430-9a85-afa36f2ea81d" providerId="ADAL" clId="{8D9B6176-A019-4360-8742-B67699B13E4F}" dt="2025-03-27T22:07:34.551" v="242" actId="20577"/>
          <ac:spMkLst>
            <pc:docMk/>
            <pc:sldMk cId="4171610231" sldId="2147473593"/>
            <ac:spMk id="2" creationId="{5F9051E0-A958-ECFE-8B03-85858B05C482}"/>
          </ac:spMkLst>
        </pc:spChg>
      </pc:sldChg>
      <pc:sldChg chg="modSp mod">
        <pc:chgData name="Sameer Vermani" userId="9be839be-9431-4430-9a85-afa36f2ea81d" providerId="ADAL" clId="{8D9B6176-A019-4360-8742-B67699B13E4F}" dt="2025-03-27T22:19:15.067" v="311" actId="20577"/>
        <pc:sldMkLst>
          <pc:docMk/>
          <pc:sldMk cId="978102267" sldId="2147473594"/>
        </pc:sldMkLst>
      </pc:sldChg>
      <pc:sldChg chg="modSp mod">
        <pc:chgData name="Sameer Vermani" userId="9be839be-9431-4430-9a85-afa36f2ea81d" providerId="ADAL" clId="{8D9B6176-A019-4360-8742-B67699B13E4F}" dt="2025-03-27T22:06:39.408" v="198" actId="20577"/>
        <pc:sldMkLst>
          <pc:docMk/>
          <pc:sldMk cId="110117912" sldId="2147473611"/>
        </pc:sldMkLst>
        <pc:spChg chg="mod">
          <ac:chgData name="Sameer Vermani" userId="9be839be-9431-4430-9a85-afa36f2ea81d" providerId="ADAL" clId="{8D9B6176-A019-4360-8742-B67699B13E4F}" dt="2025-03-27T22:06:39.408" v="198" actId="20577"/>
          <ac:spMkLst>
            <pc:docMk/>
            <pc:sldMk cId="110117912" sldId="2147473611"/>
            <ac:spMk id="2" creationId="{A56411AB-FCD4-D76C-FDF7-C5C62F87C9B1}"/>
          </ac:spMkLst>
        </pc:spChg>
      </pc:sldChg>
    </pc:docChg>
  </pc:docChgLst>
  <pc:docChgLst>
    <pc:chgData name="Alice Chen" userId="7b3df222-37f2-4ef5-b6ff-21f127db4b9a" providerId="ADAL" clId="{36EB41F2-A80A-4D68-A007-856C69EF15FC}"/>
    <pc:docChg chg="undo custSel addSld modSld sldOrd">
      <pc:chgData name="Alice Chen" userId="7b3df222-37f2-4ef5-b6ff-21f127db4b9a" providerId="ADAL" clId="{36EB41F2-A80A-4D68-A007-856C69EF15FC}" dt="2025-05-08T18:22:24.472" v="475" actId="6549"/>
      <pc:docMkLst>
        <pc:docMk/>
      </pc:docMkLst>
      <pc:sldChg chg="modSp mod">
        <pc:chgData name="Alice Chen" userId="7b3df222-37f2-4ef5-b6ff-21f127db4b9a" providerId="ADAL" clId="{36EB41F2-A80A-4D68-A007-856C69EF15FC}" dt="2025-05-07T18:10:35.176" v="1" actId="20577"/>
        <pc:sldMkLst>
          <pc:docMk/>
          <pc:sldMk cId="1089148663" sldId="270"/>
        </pc:sldMkLst>
        <pc:spChg chg="mod">
          <ac:chgData name="Alice Chen" userId="7b3df222-37f2-4ef5-b6ff-21f127db4b9a" providerId="ADAL" clId="{36EB41F2-A80A-4D68-A007-856C69EF15FC}" dt="2025-05-07T18:10:35.176" v="1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modSp mod ord">
        <pc:chgData name="Alice Chen" userId="7b3df222-37f2-4ef5-b6ff-21f127db4b9a" providerId="ADAL" clId="{36EB41F2-A80A-4D68-A007-856C69EF15FC}" dt="2025-05-07T18:11:21.912" v="28" actId="20577"/>
        <pc:sldMkLst>
          <pc:docMk/>
          <pc:sldMk cId="2631666495" sldId="141170145"/>
        </pc:sldMkLst>
        <pc:spChg chg="mod">
          <ac:chgData name="Alice Chen" userId="7b3df222-37f2-4ef5-b6ff-21f127db4b9a" providerId="ADAL" clId="{36EB41F2-A80A-4D68-A007-856C69EF15FC}" dt="2025-05-07T18:11:21.912" v="28" actId="20577"/>
          <ac:spMkLst>
            <pc:docMk/>
            <pc:sldMk cId="2631666495" sldId="141170145"/>
            <ac:spMk id="8" creationId="{5A069ADA-29D0-8DB9-D2C8-44B317B8F189}"/>
          </ac:spMkLst>
        </pc:spChg>
      </pc:sldChg>
      <pc:sldChg chg="addSp delSp mod ord">
        <pc:chgData name="Alice Chen" userId="7b3df222-37f2-4ef5-b6ff-21f127db4b9a" providerId="ADAL" clId="{36EB41F2-A80A-4D68-A007-856C69EF15FC}" dt="2025-05-08T18:21:58.633" v="469" actId="22"/>
        <pc:sldMkLst>
          <pc:docMk/>
          <pc:sldMk cId="978102267" sldId="2147473594"/>
        </pc:sldMkLst>
      </pc:sldChg>
      <pc:sldChg chg="ord">
        <pc:chgData name="Alice Chen" userId="7b3df222-37f2-4ef5-b6ff-21f127db4b9a" providerId="ADAL" clId="{36EB41F2-A80A-4D68-A007-856C69EF15FC}" dt="2025-05-07T18:10:59.928" v="3"/>
        <pc:sldMkLst>
          <pc:docMk/>
          <pc:sldMk cId="1675603127" sldId="2147473598"/>
        </pc:sldMkLst>
      </pc:sldChg>
      <pc:sldChg chg="ord">
        <pc:chgData name="Alice Chen" userId="7b3df222-37f2-4ef5-b6ff-21f127db4b9a" providerId="ADAL" clId="{36EB41F2-A80A-4D68-A007-856C69EF15FC}" dt="2025-05-07T18:10:59.928" v="3"/>
        <pc:sldMkLst>
          <pc:docMk/>
          <pc:sldMk cId="229220617" sldId="2147473599"/>
        </pc:sldMkLst>
      </pc:sldChg>
      <pc:sldChg chg="modSp add mod">
        <pc:chgData name="Alice Chen" userId="7b3df222-37f2-4ef5-b6ff-21f127db4b9a" providerId="ADAL" clId="{36EB41F2-A80A-4D68-A007-856C69EF15FC}" dt="2025-05-07T20:36:00.524" v="467" actId="20577"/>
        <pc:sldMkLst>
          <pc:docMk/>
          <pc:sldMk cId="2545765915" sldId="2147473612"/>
        </pc:sldMkLst>
        <pc:spChg chg="mod">
          <ac:chgData name="Alice Chen" userId="7b3df222-37f2-4ef5-b6ff-21f127db4b9a" providerId="ADAL" clId="{36EB41F2-A80A-4D68-A007-856C69EF15FC}" dt="2025-05-07T20:36:00.524" v="467" actId="20577"/>
          <ac:spMkLst>
            <pc:docMk/>
            <pc:sldMk cId="2545765915" sldId="2147473612"/>
            <ac:spMk id="2" creationId="{FA23B91F-810E-F137-38D6-D7E0AA39A90D}"/>
          </ac:spMkLst>
        </pc:spChg>
        <pc:spChg chg="mod">
          <ac:chgData name="Alice Chen" userId="7b3df222-37f2-4ef5-b6ff-21f127db4b9a" providerId="ADAL" clId="{36EB41F2-A80A-4D68-A007-856C69EF15FC}" dt="2025-05-07T20:34:24.115" v="325" actId="20577"/>
          <ac:spMkLst>
            <pc:docMk/>
            <pc:sldMk cId="2545765915" sldId="2147473612"/>
            <ac:spMk id="3" creationId="{C6474454-37A9-F4E4-E814-F67C9BAFDE5D}"/>
          </ac:spMkLst>
        </pc:spChg>
      </pc:sldChg>
      <pc:sldChg chg="modSp add mod">
        <pc:chgData name="Alice Chen" userId="7b3df222-37f2-4ef5-b6ff-21f127db4b9a" providerId="ADAL" clId="{36EB41F2-A80A-4D68-A007-856C69EF15FC}" dt="2025-05-08T18:22:14.721" v="473" actId="6549"/>
        <pc:sldMkLst>
          <pc:docMk/>
          <pc:sldMk cId="3248340480" sldId="2147473613"/>
        </pc:sldMkLst>
      </pc:sldChg>
      <pc:sldChg chg="modSp add mod">
        <pc:chgData name="Alice Chen" userId="7b3df222-37f2-4ef5-b6ff-21f127db4b9a" providerId="ADAL" clId="{36EB41F2-A80A-4D68-A007-856C69EF15FC}" dt="2025-05-08T18:22:24.472" v="475" actId="6549"/>
        <pc:sldMkLst>
          <pc:docMk/>
          <pc:sldMk cId="3278874801" sldId="21474736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662" y="6475413"/>
            <a:ext cx="29712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802.11-25/0842r1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399-01-00bn-cobf-cosr-design-follow-up.pptx" TargetMode="External"/><Relationship Id="rId2" Type="http://schemas.openxmlformats.org/officeDocument/2006/relationships/hyperlink" Target="https://mentor.ieee.org/802.11/dcn/25/11-25-0389-02-00bn-information-exchange-in-the-cobf-transmission-phase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5/11-25-0397-03-00bn-spatial-streams-indication-for-cobf-tf-and-ppdu.pptx" TargetMode="External"/><Relationship Id="rId4" Type="http://schemas.openxmlformats.org/officeDocument/2006/relationships/hyperlink" Target="https://mentor.ieee.org/802.11/dcn/25/11-25-0401-00-00bn-cobf-phy-design-consider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Information Exchange in the </a:t>
            </a:r>
            <a:r>
              <a:rPr lang="en-US" sz="2400" dirty="0" err="1"/>
              <a:t>CoBF</a:t>
            </a:r>
            <a:r>
              <a:rPr lang="en-US" sz="2400" dirty="0"/>
              <a:t> Transmission Phase Follow-Up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2025-05-07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176705"/>
              </p:ext>
            </p:extLst>
          </p:nvPr>
        </p:nvGraphicFramePr>
        <p:xfrm>
          <a:off x="791071" y="2696787"/>
          <a:ext cx="7752854" cy="2014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50932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5957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youhank@qti.qualcomm.com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24755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652449"/>
                  </a:ext>
                </a:extLst>
              </a:tr>
              <a:tr h="131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74480"/>
                  </a:ext>
                </a:extLst>
              </a:tr>
              <a:tr h="131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153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66578-28DD-301C-D04E-3C518ECD1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3D85BA-81B2-9D8C-056F-D40015613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11bn SFD?</a:t>
            </a:r>
          </a:p>
          <a:p>
            <a:pPr lvl="1"/>
            <a:r>
              <a:rPr lang="en-US" dirty="0"/>
              <a:t>Use fixed values for the following fields in the </a:t>
            </a:r>
            <a:r>
              <a:rPr lang="en-US" dirty="0" err="1"/>
              <a:t>CoBF</a:t>
            </a:r>
            <a:r>
              <a:rPr lang="en-US" dirty="0"/>
              <a:t> transmission</a:t>
            </a:r>
          </a:p>
          <a:p>
            <a:pPr lvl="2"/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UHR-SIG MCS is fixed to MCS0</a:t>
            </a:r>
            <a:endParaRPr lang="en-US" sz="1400" dirty="0"/>
          </a:p>
          <a:p>
            <a:pPr lvl="2"/>
            <a:r>
              <a:rPr lang="en-US" sz="1400" dirty="0"/>
              <a:t>Spatial Reuse is fixed to ‘</a:t>
            </a:r>
            <a:r>
              <a:rPr lang="en-US" sz="1400" b="0" i="0" u="none" strike="noStrike" baseline="0" dirty="0">
                <a:latin typeface="TimesNewRoman"/>
              </a:rPr>
              <a:t>PSR_AND_NON_SRG_OBSS_PD_PROHIBITED’</a:t>
            </a:r>
            <a:endParaRPr lang="en-US" sz="1400" dirty="0"/>
          </a:p>
          <a:p>
            <a:pPr lvl="2"/>
            <a:r>
              <a:rPr lang="en-US" sz="1400" dirty="0"/>
              <a:t>LDPC Extra Symbol Segment is fixed to 1</a:t>
            </a:r>
          </a:p>
          <a:p>
            <a:pPr lvl="2"/>
            <a:r>
              <a:rPr lang="en-US" sz="1400" dirty="0"/>
              <a:t>PE </a:t>
            </a:r>
            <a:r>
              <a:rPr lang="en-US" sz="1400" dirty="0" err="1"/>
              <a:t>Disambiguity</a:t>
            </a:r>
            <a:r>
              <a:rPr lang="en-US" sz="1400" dirty="0"/>
              <a:t> is fixed to 1</a:t>
            </a:r>
          </a:p>
          <a:p>
            <a:pPr lvl="2"/>
            <a:r>
              <a:rPr lang="en-US" sz="1400" dirty="0"/>
              <a:t>Interference Mitigation is fixed to ‘Disable’</a:t>
            </a:r>
          </a:p>
          <a:p>
            <a:r>
              <a:rPr lang="en-US" sz="1800" dirty="0"/>
              <a:t>Supporting doc: 11-25/842r0, 11-25/389r2, 11-25/399r1, 11-25/401r0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890E1D-118A-5D2C-33A4-D525225B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9C22-1F83-8B81-CBEB-B1733D9C3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3009D6-25CF-7FA5-33AA-DD7B7759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F4663-756E-4AE5-82CD-A6A53B3BD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3651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7C300-C042-8350-C7B5-0BB751F52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6411AB-FCD4-D76C-FDF7-C5C62F87C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11bn SFD? </a:t>
            </a:r>
          </a:p>
          <a:p>
            <a:pPr lvl="1"/>
            <a:r>
              <a:rPr lang="en-US" dirty="0"/>
              <a:t>The Bandwidth and Punctured Channel Information indication in the </a:t>
            </a:r>
            <a:r>
              <a:rPr lang="en-US" dirty="0" err="1"/>
              <a:t>CoBF</a:t>
            </a:r>
            <a:r>
              <a:rPr lang="en-US" dirty="0"/>
              <a:t> Invite and Sync frames are the same with the following rules:</a:t>
            </a:r>
          </a:p>
          <a:p>
            <a:pPr lvl="2"/>
            <a:r>
              <a:rPr lang="en-US" sz="1400" dirty="0"/>
              <a:t>When the static puncturing patterns of the two APs are the same, the puncturing information in the invite and sync frames corresponds to that</a:t>
            </a:r>
          </a:p>
          <a:p>
            <a:pPr lvl="2"/>
            <a:r>
              <a:rPr lang="en-US" sz="1400" dirty="0"/>
              <a:t>If the static puncturing patterns of the two APs are not the same, the sharing AP will need to reduce to a smaller BW in which the two APs have the same puncturing pattern, and the information in the invite and sync frames will correspond to that reduced BW configuration</a:t>
            </a:r>
          </a:p>
          <a:p>
            <a:pPr lvl="2"/>
            <a:r>
              <a:rPr lang="en-US" sz="1400" dirty="0"/>
              <a:t>Note: Indication format is TBD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9C41C9-5CA3-1693-A666-84897597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096B8-C0F8-BA00-281F-A2FB534A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C7788-98C2-FC6A-8C5B-5596E162B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4DDEF-EB57-BBA1-7283-0189571BD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117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1FA66-F798-0BB3-2FD7-C0B8ABE28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6AA33E-B20B-E19E-E989-A5689047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11bn SFD? </a:t>
            </a:r>
          </a:p>
          <a:p>
            <a:pPr lvl="1"/>
            <a:r>
              <a:rPr lang="en-US" dirty="0"/>
              <a:t>The indicated GI+LTF Size (for the COBF transmission) in the </a:t>
            </a:r>
            <a:r>
              <a:rPr lang="en-US" dirty="0" err="1"/>
              <a:t>CoBF</a:t>
            </a:r>
            <a:r>
              <a:rPr lang="en-US" dirty="0"/>
              <a:t> Invite and Sync frames is the same</a:t>
            </a:r>
          </a:p>
          <a:p>
            <a:pPr lvl="2"/>
            <a:r>
              <a:rPr lang="en-US" sz="1400" dirty="0"/>
              <a:t>GI+LTF size indication format is TBD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BC77CE-D0F9-A10A-409B-5250CA6CE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2C6B5-5800-9355-8023-976704BAE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38E60-70A2-B19E-3F39-A443432A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8C681-8902-7750-5D33-66E6E0403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7834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0D9BE-3B1B-55B8-2C88-F52CF8115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9051E0-A958-ECFE-8B03-85858B05C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11bn SFD? </a:t>
            </a:r>
          </a:p>
          <a:p>
            <a:pPr lvl="1"/>
            <a:r>
              <a:rPr lang="en-US" dirty="0"/>
              <a:t>The Number of UHR-SIG Symbols in </a:t>
            </a:r>
            <a:r>
              <a:rPr lang="en-US" dirty="0" err="1"/>
              <a:t>CoBF</a:t>
            </a:r>
            <a:r>
              <a:rPr lang="en-US" dirty="0"/>
              <a:t> transmission is equal to the minimum number of UHR-SIG symbols needed to accommodate the UHR-SIG information</a:t>
            </a:r>
          </a:p>
          <a:p>
            <a:pPr lvl="2"/>
            <a:r>
              <a:rPr lang="en-US" sz="1400" dirty="0"/>
              <a:t>No extra UHR-SIG symbols will be allowed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435973-F936-442A-7DA9-3188F2B0B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CE6C1-0895-8C5E-28A5-02314F009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2497F2-8D4C-864E-8AA7-BA0268CDD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B1967-1284-491C-9A2D-74BEBCB57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1610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A8559-91F1-36EC-D4D2-6F06CD45E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D4B91A-2AC9-695D-D573-04A6E7362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exchange between two APs through the following three frames to negotiate parameters and form the common preamble in </a:t>
            </a:r>
            <a:r>
              <a:rPr lang="en-US" dirty="0" err="1"/>
              <a:t>CoBF</a:t>
            </a:r>
            <a:r>
              <a:rPr lang="en-US" dirty="0"/>
              <a:t> transmission was discussed in [1-4]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Invite/Sync: sent from the sharing AP to the shared AP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Response: sent from the shared AP to the sharing AP</a:t>
            </a:r>
          </a:p>
          <a:p>
            <a:endParaRPr lang="en-US" dirty="0"/>
          </a:p>
          <a:p>
            <a:r>
              <a:rPr lang="en-US" dirty="0"/>
              <a:t>Consensus was reached to include certain contents in these three frames in March</a:t>
            </a:r>
          </a:p>
          <a:p>
            <a:endParaRPr lang="en-US" dirty="0"/>
          </a:p>
          <a:p>
            <a:r>
              <a:rPr lang="en-US" dirty="0"/>
              <a:t>In this presentation, we discuss further details in the information exchange, with the focus on PHY information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FC82BF-E347-14FF-9D4D-CB9B91612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6AB9D-8777-497C-BA46-8D87AA191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AFEEF-E1D8-458F-926C-BCF7E7558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57DBB-3BCA-1DFB-0839-C3ABEAA7F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087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E2498A-191C-7A3E-7B63-21891259E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041778-D1B5-207A-C3DA-E8708FB08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4105116" cy="4343400"/>
          </a:xfrm>
        </p:spPr>
        <p:txBody>
          <a:bodyPr/>
          <a:lstStyle/>
          <a:p>
            <a:r>
              <a:rPr lang="en-US" dirty="0"/>
              <a:t>Invite frame (Motion #327)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Response frame (Motion #328)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451228-D319-A4BF-1C98-BC86DE55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Recap: Contents of Invite/Response/Sync Frames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177DF-7877-EF16-5FD6-1A9667F0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EF5BC-7E6E-69FA-5B4A-F9D516C7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DE9FD-0268-E564-7FC9-0C687E607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0EDB25-350E-1BDD-5996-E0069C578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709718"/>
              </p:ext>
            </p:extLst>
          </p:nvPr>
        </p:nvGraphicFramePr>
        <p:xfrm>
          <a:off x="997048" y="2148840"/>
          <a:ext cx="3566160" cy="21945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1343037644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63511397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2756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528698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1719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5382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1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8000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6997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61912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Total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Allowed for shared 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4994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303537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9862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69271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A85D9C2-52C1-7A7D-47EF-9A583C89F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722692"/>
              </p:ext>
            </p:extLst>
          </p:nvPr>
        </p:nvGraphicFramePr>
        <p:xfrm>
          <a:off x="1005840" y="4646613"/>
          <a:ext cx="3566160" cy="182880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266844645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70553099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3713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040604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2975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4916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 LTF Allowed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0334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967213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41782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7626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97629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62345"/>
                  </a:ext>
                </a:extLst>
              </a:tr>
            </a:tbl>
          </a:graphicData>
        </a:graphic>
      </p:graphicFrame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BBFC617D-B5C4-B1D1-6F7D-367F53915A1F}"/>
              </a:ext>
            </a:extLst>
          </p:cNvPr>
          <p:cNvSpPr txBox="1">
            <a:spLocks/>
          </p:cNvSpPr>
          <p:nvPr/>
        </p:nvSpPr>
        <p:spPr bwMode="auto">
          <a:xfrm>
            <a:off x="4790916" y="1712913"/>
            <a:ext cx="356616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Sync frame (Motion #311)</a:t>
            </a:r>
          </a:p>
          <a:p>
            <a:endParaRPr lang="en-US" kern="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C296792-F393-380D-8BA9-7640A7F51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24286"/>
              </p:ext>
            </p:extLst>
          </p:nvPr>
        </p:nvGraphicFramePr>
        <p:xfrm>
          <a:off x="4977765" y="2148840"/>
          <a:ext cx="3566160" cy="31089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421213036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27229387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0783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609274"/>
                  </a:ext>
                </a:extLst>
              </a:tr>
              <a:tr h="18288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46627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84965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798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94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1, BSS Color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32780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41631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83694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47098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4039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379814"/>
                  </a:ext>
                </a:extLst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Both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60430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021659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07365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Configuration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9995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443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33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D9AF2-54A2-57BF-EA30-D99AE3BCA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B0AD18-E2EF-8866-3467-93234EECB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Bandwidth and Punctured Channel Information is dictated by the sharing AP and indicated in both the Invite frame and Sync frame</a:t>
            </a:r>
          </a:p>
          <a:p>
            <a:endParaRPr lang="en-US" dirty="0"/>
          </a:p>
          <a:p>
            <a:r>
              <a:rPr lang="en-US" dirty="0"/>
              <a:t>This should be compliant with the static puncturing patterns of the two APs</a:t>
            </a:r>
          </a:p>
          <a:p>
            <a:endParaRPr lang="en-US" dirty="0"/>
          </a:p>
          <a:p>
            <a:r>
              <a:rPr lang="en-US" dirty="0"/>
              <a:t>Suggest that</a:t>
            </a:r>
          </a:p>
          <a:p>
            <a:pPr lvl="1"/>
            <a:r>
              <a:rPr lang="en-US" sz="1600" dirty="0"/>
              <a:t>When the static puncturing patterns of the two APs are the same, the puncturing information in the invite and sync frames corresponds to that</a:t>
            </a:r>
          </a:p>
          <a:p>
            <a:pPr lvl="1"/>
            <a:r>
              <a:rPr lang="en-US" sz="1600" dirty="0"/>
              <a:t>If the static puncturing patterns of the two APs are not the same, the sharing AP will need to reduce to a smaller BW in which the two APs have the same puncturing pattern, and the information in the invite and sync frames will correspond to that reduced BW configuration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019220-3237-1F3C-3C2E-B354FCA3F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Resource Discussion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5092A-839A-2555-5199-2DE30903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98182-2B1B-C3C9-5197-6EEC47075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A62E67-06F8-8CC7-20B5-C2AAC421A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30962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1E761-B53F-978D-025D-92262526C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A54DD4-DDD4-5C6F-BC5B-D36562BF8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Co-BF PPDU’s GI+LTF support and signaling is as follows:</a:t>
            </a:r>
            <a:endParaRPr lang="en-US" altLang="zh-CN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Support of following GI+LTF combinations to be mandatory at both AP and STA</a:t>
            </a:r>
          </a:p>
          <a:p>
            <a:pPr lvl="2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2x LTF +0.8us, 2xLTF+1.6us, 4xLTF+3.2us</a:t>
            </a: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zh-CN" dirty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Additionally, 2x LTF+0.8us GI usage for a Co-BF pair is exchanged at the group formation stage</a:t>
            </a:r>
            <a:endParaRPr lang="en-US" altLang="zh-CN" sz="16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Each AP conveys if it can use 2x+0.8us GI for this Co-BF group or not</a:t>
            </a:r>
            <a:endParaRPr lang="en-US" altLang="zh-CN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 further last-minute negotiation before Co-BF transmission</a:t>
            </a:r>
            <a:endParaRPr lang="en-US" altLang="zh-CN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Invite frame from sharing AP dictates the LTF+GI combination keeping the shared AP’s ability to use 2x LTF+0.8us in mind</a:t>
            </a:r>
            <a:endParaRPr kumimoji="0" lang="en-GB" altLang="zh-C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GB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[Motion #304, [264] and 321]]</a:t>
            </a: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GI+LTF Size is dictated by the sharing AP and indicated in both the Invite frame and Sync frame without negotiation</a:t>
            </a:r>
          </a:p>
          <a:p>
            <a:pPr lvl="1"/>
            <a:r>
              <a:rPr lang="en-US" dirty="0"/>
              <a:t>The information should be consistent in the two frames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5A076F-2EEB-6869-C557-028F2C22C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GI+LTF Size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71567-591A-D423-1C54-2994DDC5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784B1-EEB0-9A77-1008-FF097466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23CC5-487F-AEEA-224B-FC6AA0FEE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680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38BCB-AEB8-A3F9-9BEE-5E5A03E9D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03AC40-9159-6290-F1DB-9990625C1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UHR-SIG MCS</a:t>
            </a:r>
          </a:p>
          <a:p>
            <a:pPr lvl="1"/>
            <a:r>
              <a:rPr lang="en-US" sz="1600" dirty="0"/>
              <a:t>Suggest to fix it to MCS0</a:t>
            </a:r>
          </a:p>
          <a:p>
            <a:endParaRPr lang="en-US" dirty="0"/>
          </a:p>
          <a:p>
            <a:r>
              <a:rPr lang="en-US" dirty="0"/>
              <a:t>Number of UHR-SIG Symbols</a:t>
            </a:r>
          </a:p>
          <a:p>
            <a:pPr lvl="1"/>
            <a:r>
              <a:rPr lang="en-US" sz="1600" dirty="0"/>
              <a:t>If UHR-SIG MCS is fixed to MCS0, the Number of UHR-SIG Symbols is a simple function of the Number of </a:t>
            </a:r>
            <a:r>
              <a:rPr lang="en-US" sz="1600" dirty="0" err="1"/>
              <a:t>CoBF</a:t>
            </a:r>
            <a:r>
              <a:rPr lang="en-US" sz="1600" dirty="0"/>
              <a:t> Users</a:t>
            </a:r>
          </a:p>
          <a:p>
            <a:pPr lvl="1"/>
            <a:r>
              <a:rPr lang="en-US" sz="1600" dirty="0"/>
              <a:t>Suggest to use minimum number of UHR-SIG symbols needed to accommodate the UHR-SIG information</a:t>
            </a:r>
          </a:p>
          <a:p>
            <a:pPr lvl="2"/>
            <a:r>
              <a:rPr lang="en-US" sz="1400" dirty="0"/>
              <a:t>There is no benefit of having extra UHR-SIG symbols with padding 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750C3D-CDC7-6425-23E0-212FCCFDD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UHR-SIG Related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341EA-8C75-C397-F5C7-204BF45E4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73C19B-D558-C107-B25F-C2DADEBEB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857E6-78F4-1F0D-4CBE-5E5FB0504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51323B9-4687-94F8-C8AB-B735EADFB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836804"/>
              </p:ext>
            </p:extLst>
          </p:nvPr>
        </p:nvGraphicFramePr>
        <p:xfrm>
          <a:off x="965200" y="4647248"/>
          <a:ext cx="7213600" cy="916305"/>
        </p:xfrm>
        <a:graphic>
          <a:graphicData uri="http://schemas.openxmlformats.org/drawingml/2006/table">
            <a:tbl>
              <a:tblPr/>
              <a:tblGrid>
                <a:gridCol w="1383691">
                  <a:extLst>
                    <a:ext uri="{9D8B030D-6E8A-4147-A177-3AD203B41FA5}">
                      <a16:colId xmlns:a16="http://schemas.microsoft.com/office/drawing/2014/main" val="2862861929"/>
                    </a:ext>
                  </a:extLst>
                </a:gridCol>
                <a:gridCol w="3379887">
                  <a:extLst>
                    <a:ext uri="{9D8B030D-6E8A-4147-A177-3AD203B41FA5}">
                      <a16:colId xmlns:a16="http://schemas.microsoft.com/office/drawing/2014/main" val="535699907"/>
                    </a:ext>
                  </a:extLst>
                </a:gridCol>
                <a:gridCol w="2450022">
                  <a:extLst>
                    <a:ext uri="{9D8B030D-6E8A-4147-A177-3AD203B41FA5}">
                      <a16:colId xmlns:a16="http://schemas.microsoft.com/office/drawing/2014/main" val="212560509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 Number of info bits per content channel in UHR-SIG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of UHR-SIG Symbols (with MCS0)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0920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2566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785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505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51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7D092-E994-0CE1-FF5B-45997B56A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23B91F-810E-F137-38D6-D7E0AA39A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Spatial Reuse (SR): Suggest to fix it to ‘</a:t>
            </a:r>
            <a:r>
              <a:rPr lang="en-US" sz="1800" b="0" i="0" u="none" strike="noStrike" baseline="0" dirty="0">
                <a:latin typeface="TimesNewRoman"/>
              </a:rPr>
              <a:t>PSR_AND_NON_SRG_OBSS_PD_PROHIBITED’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Interference Mitigation (IM): Suggest to fix it to ‘Disable’</a:t>
            </a:r>
          </a:p>
          <a:p>
            <a:endParaRPr lang="en-US" sz="1800" dirty="0"/>
          </a:p>
          <a:p>
            <a:r>
              <a:rPr lang="en-US" sz="1800" dirty="0"/>
              <a:t>LDPC Extra Symbol Segment: Suggest to fix it to 1 (for lower puncturing ratio)</a:t>
            </a:r>
          </a:p>
          <a:p>
            <a:endParaRPr lang="en-US" sz="1800" dirty="0"/>
          </a:p>
          <a:p>
            <a:r>
              <a:rPr lang="en-US" sz="1800" dirty="0"/>
              <a:t>PE </a:t>
            </a:r>
            <a:r>
              <a:rPr lang="en-US" sz="1800" dirty="0" err="1"/>
              <a:t>Disambiguity</a:t>
            </a:r>
            <a:endParaRPr lang="en-US" sz="1800" dirty="0"/>
          </a:p>
          <a:p>
            <a:pPr lvl="1"/>
            <a:r>
              <a:rPr lang="en-US" sz="1600" dirty="0"/>
              <a:t>As in [2-3], with a fixed T_PE=20us, the PE </a:t>
            </a:r>
            <a:r>
              <a:rPr lang="en-US" sz="1600" dirty="0" err="1"/>
              <a:t>Disambiguity</a:t>
            </a:r>
            <a:r>
              <a:rPr lang="en-US" sz="1600" dirty="0"/>
              <a:t> becomes a fixed value of 1 according to the following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474454-37A9-F4E4-E814-F67C9BAFD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Info with Fixed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1F120-E41D-0D61-90AA-F275EB7F8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5C6E7-9CA1-1606-D397-B4A2F696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D8D6C-5F3F-245B-6B11-713A17A19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5A4676-CD74-4115-525B-4853BA6E13EB}"/>
              </a:ext>
            </a:extLst>
          </p:cNvPr>
          <p:cNvGrpSpPr/>
          <p:nvPr/>
        </p:nvGrpSpPr>
        <p:grpSpPr>
          <a:xfrm>
            <a:off x="81477" y="5261285"/>
            <a:ext cx="8981038" cy="1066799"/>
            <a:chOff x="0" y="4251982"/>
            <a:chExt cx="9144000" cy="10587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BB6B064-0470-FBE8-BE96-CF7FE830A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251982"/>
              <a:ext cx="9144000" cy="4906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AAF3ACC-9AF5-A34F-B5FA-F5ADCFC497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752190"/>
              <a:ext cx="9144000" cy="5585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576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D5DD9-3872-023D-B4AB-7E9384BD2D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4954E1-ECA0-A90F-BACD-0FB2C34E5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Bandwidth and Punctured Channel Information should have consistent information in the Invite frame and Sync frame</a:t>
            </a:r>
          </a:p>
          <a:p>
            <a:pPr lvl="1"/>
            <a:r>
              <a:rPr lang="en-US" dirty="0"/>
              <a:t>The information should be compliant with the static puncturing information of the two APs</a:t>
            </a:r>
          </a:p>
          <a:p>
            <a:r>
              <a:rPr lang="en-US" dirty="0"/>
              <a:t>GI+LTF Size should have consistent information in the Invite frame and Sync frame</a:t>
            </a:r>
          </a:p>
          <a:p>
            <a:r>
              <a:rPr lang="en-US" dirty="0"/>
              <a:t>For simplicity</a:t>
            </a:r>
          </a:p>
          <a:p>
            <a:pPr lvl="1"/>
            <a:r>
              <a:rPr lang="en-US" dirty="0"/>
              <a:t>Disable spatial reuse and interference mitigation</a:t>
            </a:r>
          </a:p>
          <a:p>
            <a:pPr lvl="1"/>
            <a:r>
              <a:rPr lang="en-US" dirty="0"/>
              <a:t>Fix the following (no info exchange): UHR-SIG MCS, </a:t>
            </a:r>
            <a:r>
              <a:rPr lang="en-US" sz="1800" dirty="0"/>
              <a:t>LDPC Extra Symbol Segment and PE </a:t>
            </a:r>
            <a:r>
              <a:rPr lang="en-US" sz="1800" dirty="0" err="1"/>
              <a:t>Disambiguity</a:t>
            </a:r>
            <a:endParaRPr lang="en-US" dirty="0"/>
          </a:p>
          <a:p>
            <a:pPr lvl="1"/>
            <a:r>
              <a:rPr lang="en-US" sz="1800" dirty="0"/>
              <a:t>Use the minimum number of UHR-SIG symbols needed to accommodate the UHR-SIG information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92041E-83A6-081C-A55D-667C2A65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446C3-6626-A945-0C17-855BEBBE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ABD052-5B5B-5697-C505-DFA81AA10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48D39-A123-9DB0-16C2-1151E7626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9796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2E570-4622-80CE-5665-49DD07B74A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44CAAD-589C-F90A-D1A8-9F2BFEA16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11-25/389r2</a:t>
            </a:r>
            <a:r>
              <a:rPr lang="en-US" dirty="0"/>
              <a:t>, Information Exchange in the </a:t>
            </a:r>
            <a:r>
              <a:rPr lang="en-US" dirty="0" err="1"/>
              <a:t>CoBF</a:t>
            </a:r>
            <a:r>
              <a:rPr lang="en-US" dirty="0"/>
              <a:t> Transmission Phase, Alice Chen, et 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11-25/399r1</a:t>
            </a:r>
            <a:r>
              <a:rPr lang="en-US" dirty="0"/>
              <a:t>, COBF/COSR Design Follow-up, You-Wei Chen, et 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4"/>
              </a:rPr>
              <a:t>11-25/401r0</a:t>
            </a:r>
            <a:r>
              <a:rPr lang="en-US" dirty="0"/>
              <a:t>, </a:t>
            </a:r>
            <a:r>
              <a:rPr lang="en-US" dirty="0" err="1"/>
              <a:t>CoBF</a:t>
            </a:r>
            <a:r>
              <a:rPr lang="en-US" dirty="0"/>
              <a:t> PHY design consideration, Juan Fang, et 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5"/>
              </a:rPr>
              <a:t>11-25/397r3</a:t>
            </a:r>
            <a:r>
              <a:rPr lang="en-US" dirty="0"/>
              <a:t>, </a:t>
            </a:r>
            <a:r>
              <a:rPr lang="en-US" altLang="zh-CN" sz="2000" dirty="0"/>
              <a:t>Spatial Streams Indication for </a:t>
            </a:r>
            <a:r>
              <a:rPr lang="en-US" altLang="zh-CN" sz="2000" dirty="0" err="1"/>
              <a:t>CoBF</a:t>
            </a:r>
            <a:r>
              <a:rPr lang="en-US" altLang="zh-CN" sz="2000" dirty="0"/>
              <a:t> TF and PPDU, </a:t>
            </a:r>
            <a:r>
              <a:rPr kumimoji="0" lang="en-US" altLang="ko-K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Junghoon Suh, et al.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52FB31-CBF2-7703-E4FB-C77E24E7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20B45-3EDC-7C22-7DDB-6C3BDD8CF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8E51B-6819-3468-2CC6-83EC4689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A8EB5-9975-8D85-0A4E-7480C1D1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07376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127709</TotalTime>
  <Words>1417</Words>
  <Application>Microsoft Office PowerPoint</Application>
  <PresentationFormat>On-screen Show (4:3)</PresentationFormat>
  <Paragraphs>217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SimSun</vt:lpstr>
      <vt:lpstr>TimesNewRoman</vt:lpstr>
      <vt:lpstr>Aptos Narrow</vt:lpstr>
      <vt:lpstr>Arial</vt:lpstr>
      <vt:lpstr>Times New Roman</vt:lpstr>
      <vt:lpstr>802-11-Submission</vt:lpstr>
      <vt:lpstr>Information Exchange in the CoBF Transmission Phase Follow-Up</vt:lpstr>
      <vt:lpstr>Introduction</vt:lpstr>
      <vt:lpstr>Recap: Contents of Invite/Response/Sync Frames</vt:lpstr>
      <vt:lpstr>Frequency Resource Discussion</vt:lpstr>
      <vt:lpstr>GI+LTF Size</vt:lpstr>
      <vt:lpstr>UHR-SIG Related Info</vt:lpstr>
      <vt:lpstr>Other Info with Fixed Values</vt:lpstr>
      <vt:lpstr>Summary</vt:lpstr>
      <vt:lpstr>Reference</vt:lpstr>
      <vt:lpstr>SP1</vt:lpstr>
      <vt:lpstr>SP2</vt:lpstr>
      <vt:lpstr>SP3</vt:lpstr>
      <vt:lpstr>SP4</vt:lpstr>
      <vt:lpstr>appendix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alicel@qti.qualcomm.com</dc:creator>
  <cp:lastModifiedBy>Alice Chen</cp:lastModifiedBy>
  <cp:revision>217</cp:revision>
  <cp:lastPrinted>1998-02-10T13:28:06Z</cp:lastPrinted>
  <dcterms:created xsi:type="dcterms:W3CDTF">2007-05-21T21:00:37Z</dcterms:created>
  <dcterms:modified xsi:type="dcterms:W3CDTF">2025-05-15T08:11:33Z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