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6" r:id="rId3"/>
    <p:sldId id="288" r:id="rId4"/>
    <p:sldId id="290" r:id="rId5"/>
    <p:sldId id="289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" clrIdx="3">
    <p:extLst>
      <p:ext uri="{19B8F6BF-5375-455C-9EA6-DF929625EA0E}">
        <p15:presenceInfo xmlns:p15="http://schemas.microsoft.com/office/powerpoint/2012/main" userId="S-1-5-21-1439682878-3164288827-2260694920-7166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2260" autoAdjust="0"/>
  </p:normalViewPr>
  <p:slideViewPr>
    <p:cSldViewPr>
      <p:cViewPr varScale="1">
        <p:scale>
          <a:sx n="65" d="100"/>
          <a:sy n="65" d="100"/>
        </p:scale>
        <p:origin x="115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5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0829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dirty="0"/>
              <a:t>August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Early Indication of RA-RU in DPS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</a:t>
            </a:r>
            <a:r>
              <a:rPr lang="en-US" sz="2000" b="0" dirty="0"/>
              <a:t>08</a:t>
            </a:r>
            <a:r>
              <a:rPr lang="en-GB" sz="2000" b="0" dirty="0"/>
              <a:t>-</a:t>
            </a:r>
            <a:r>
              <a:rPr lang="en-US" sz="2000" b="0" dirty="0"/>
              <a:t>28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486971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72624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994225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Huixuan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67794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69357" y="1672347"/>
            <a:ext cx="777240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The Dynamic Power Save (DPS) allows a DPS assisting AP to trigger the switching of the capability mode of a DPS non-AP STA by sending an ICF frame at the beginning of a TXOP.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However, when sending this ICF frame, the DPS assisting AP may not be able to address all necessary DPS non-AP STAs.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Because some DPS non-AP STAs may have aperiodic UL traffic that AP does not know at this time.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baseline, AP can allocate one or more RA-RUs in a TXOP for non-AP STAs to transmit aperiodic UL traffic on demand.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But in DPS, it would be very difficult for a DPS non-AP STA that is not addressed by the ICF and require a non-zero padding delay to use these RA-RUs.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Because the RA-RU may be outside of the BW of the low capability mode of this DPS non-AP STA.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we propose a method to handle this problem.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Method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81602" y="1510913"/>
            <a:ext cx="79948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Proposed: Add a field to the ICF of the DPS to indicate whether or not at least one subsequent Trigger frame with RA-RU is scheduled for transmission until the end of the current TXOP.  </a:t>
            </a:r>
          </a:p>
          <a:p>
            <a:pPr marL="5400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yes, a DPS non-AP STA </a:t>
            </a:r>
            <a:r>
              <a:rPr lang="en-US" altLang="zh-CN" sz="1600" b="1" dirty="0">
                <a:solidFill>
                  <a:schemeClr val="tx1"/>
                </a:solidFill>
              </a:rPr>
              <a:t>that is not addressed</a:t>
            </a:r>
            <a:r>
              <a:rPr lang="en-US" altLang="zh-CN" sz="1600" dirty="0">
                <a:solidFill>
                  <a:schemeClr val="tx1"/>
                </a:solidFill>
              </a:rPr>
              <a:t> by the ICF may proactively switch its capability mode after the ICF and wait for the RA-RU in this TXOP.</a:t>
            </a:r>
          </a:p>
          <a:p>
            <a:pPr marL="5400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no, a DPS non-AP STA </a:t>
            </a:r>
            <a:r>
              <a:rPr lang="en-US" altLang="zh-CN" sz="1600" b="1" dirty="0">
                <a:solidFill>
                  <a:schemeClr val="tx1"/>
                </a:solidFill>
              </a:rPr>
              <a:t>that is not addressed </a:t>
            </a:r>
            <a:r>
              <a:rPr lang="en-US" altLang="zh-CN" sz="1600" dirty="0">
                <a:solidFill>
                  <a:schemeClr val="tx1"/>
                </a:solidFill>
              </a:rPr>
              <a:t>by the ICF should keep low capability mode in this TXOP. 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0CDB98D-97B5-442E-AE50-1BA5D50D0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67" y="3790488"/>
            <a:ext cx="8190323" cy="244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6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problem of using RA-RUs to transmit aperiodic UL traffic in DPS is discussed in this contribution.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We propose to add an indication to the ICF of the DPS to indicate the existence of at least one subsequent trigger frame with RA-RU in this TXOP.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This indication can help DPS non-AP STAs that are not addressed by the ICF switch capability mode in advance so as to use RA-RUs to transmit aperiodic UL traffic.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August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1036" y="1503854"/>
            <a:ext cx="806742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to add a field to the ICF of the DPS to indicates whether or not at least one subsequent Trigger frame with RA-RU is scheduled for transmission until the end of the current TXOP?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8530</TotalTime>
  <Words>535</Words>
  <Application>Microsoft Office PowerPoint</Application>
  <PresentationFormat>全屏显示(4:3)</PresentationFormat>
  <Paragraphs>76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Early Indication of RA-RU in DPS</vt:lpstr>
      <vt:lpstr>Introduction</vt:lpstr>
      <vt:lpstr>Proposed Method</vt:lpstr>
      <vt:lpstr>Summary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1550</cp:revision>
  <cp:lastPrinted>1601-01-01T00:00:00Z</cp:lastPrinted>
  <dcterms:created xsi:type="dcterms:W3CDTF">2021-04-06T17:23:10Z</dcterms:created>
  <dcterms:modified xsi:type="dcterms:W3CDTF">2025-08-28T10:42:53Z</dcterms:modified>
</cp:coreProperties>
</file>