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6" r:id="rId3"/>
    <p:sldId id="284" r:id="rId4"/>
    <p:sldId id="292" r:id="rId5"/>
    <p:sldId id="290" r:id="rId6"/>
    <p:sldId id="291" r:id="rId7"/>
    <p:sldId id="289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2260" autoAdjust="0"/>
  </p:normalViewPr>
  <p:slideViewPr>
    <p:cSldViewPr>
      <p:cViewPr varScale="1">
        <p:scale>
          <a:sx n="67" d="100"/>
          <a:sy n="67" d="100"/>
        </p:scale>
        <p:origin x="1096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69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97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0828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May</a:t>
            </a:r>
            <a:r>
              <a:rPr lang="en-US" dirty="0"/>
              <a:t>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Improve the Robustness of Intermediate FCS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</a:t>
            </a:r>
            <a:r>
              <a:rPr lang="en-US" sz="2000" b="0" dirty="0"/>
              <a:t>05</a:t>
            </a:r>
            <a:r>
              <a:rPr lang="en-GB" sz="2000" b="0" dirty="0"/>
              <a:t>-</a:t>
            </a:r>
            <a:r>
              <a:rPr lang="en-US" sz="2000" b="0" dirty="0"/>
              <a:t>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618526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73432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841895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Huixuan</a:t>
                      </a: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473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693681" y="1679636"/>
            <a:ext cx="777240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An intermediate FCS (I-FCS) within an ICF was proposed in [1] to trigger DPS STAs to switch their capability mode before the end of the ICF.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[2] proposed to use two contiguous User Info fields, known as I-FCS User Info fields, to form an I-FCS and the two I-FCS User Info fields are identified by a same special AID12 value.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However, due to the non-fixed location, the I-FCS is still facing a high miss detection probability issue if there are error bits in the AID12 field. [3]  </a:t>
            </a:r>
            <a:endParaRPr lang="en-US" altLang="zh-CN" sz="18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To be specific, the entire I-FCS could be invalid if at least one of the two I-FCS User Info fields is not detected. Because the receiver can not distinguish the detected single I-FCS User Info field is the first one or the second one. So the receiver can not get all the 32 bits I-FCS.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In this contribution, some methods are provided to improve the robustness of the I-FCS in case of only one I-FCS User Info field is detected.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Methods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Idea: if a DPS STA can distinguish the detected single I-FCS User Info field is the first one or the second one. Then, it </a:t>
            </a:r>
            <a:r>
              <a:rPr lang="en-US" altLang="zh-CN" sz="1800" b="1" dirty="0">
                <a:solidFill>
                  <a:srgbClr val="000000"/>
                </a:solidFill>
              </a:rPr>
              <a:t>can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recover the other one </a:t>
            </a:r>
            <a:r>
              <a:rPr lang="en-US" altLang="zh-CN" sz="1800" b="1" dirty="0">
                <a:solidFill>
                  <a:srgbClr val="000000"/>
                </a:solidFill>
              </a:rPr>
              <a:t>I-FCS User Info field.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    If the first one is detected, then the following 5 octets is the second one.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     If the second one is detected, then the preceding 5 octets is the first one.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CN" sz="1800" b="1" dirty="0">
              <a:solidFill>
                <a:srgbClr val="0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b="1" dirty="0">
                <a:solidFill>
                  <a:srgbClr val="000000"/>
                </a:solidFill>
              </a:rPr>
              <a:t>Three methods are provided here to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distinguish I-FCS User Info fields:</a:t>
            </a:r>
          </a:p>
          <a:p>
            <a:r>
              <a:rPr lang="en-US" altLang="zh-CN" sz="1800" b="1" dirty="0">
                <a:solidFill>
                  <a:schemeClr val="tx1"/>
                </a:solidFill>
              </a:rPr>
              <a:t>Option 1: odd or even number </a:t>
            </a:r>
            <a:endParaRPr lang="en-US" altLang="zh-CN" sz="18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first I-FCS User Info field is always an odd-numbered User Info field in the User Info List while the second I-FCS User Info field is always an even-numbered User Info field in the User Info List, vice versa.  </a:t>
            </a:r>
          </a:p>
          <a:p>
            <a:pPr marL="571500" indent="-28575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A dummy User Info field can be inserted before the I-FCS to achieve this.</a:t>
            </a:r>
          </a:p>
          <a:p>
            <a:pPr marL="285750">
              <a:defRPr/>
            </a:pPr>
            <a:endParaRPr lang="en-US" altLang="zh-CN" sz="1800" noProof="0" dirty="0">
              <a:solidFill>
                <a:schemeClr val="tx1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F5E74A2-5784-463C-9728-91B1D9460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7078" y="5013176"/>
            <a:ext cx="4104456" cy="118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60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Methods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Option 2: different special </a:t>
            </a:r>
            <a:r>
              <a:rPr lang="en-US" altLang="zh-CN" sz="1800" b="1" dirty="0">
                <a:solidFill>
                  <a:schemeClr val="tx1"/>
                </a:solidFill>
              </a:rPr>
              <a:t>AID12 values </a:t>
            </a:r>
          </a:p>
          <a:p>
            <a:pPr marL="571500" indent="-285750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olidFill>
                  <a:schemeClr val="tx1"/>
                </a:solidFill>
              </a:rPr>
              <a:t>The first I-FCS User Info field and the second I-FCS User Info field are identified with different special AID12 values (e.g., 2011 and 2012). </a:t>
            </a:r>
          </a:p>
          <a:p>
            <a:pPr marL="571500" indent="-285750">
              <a:buFont typeface="Arial" panose="020B0604020202020204" pitchFamily="34" charset="0"/>
              <a:buChar char="•"/>
              <a:defRPr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  <a:defRPr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  <a:defRPr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>
              <a:defRPr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>
              <a:defRPr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Option 3: 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additional indication field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  <a:defRPr/>
            </a:pP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A field within each I-FCS User Info field indicates whether it is the first one or the second one.</a:t>
            </a:r>
          </a:p>
          <a:p>
            <a:pPr marL="285750">
              <a:defRPr/>
            </a:pPr>
            <a:endParaRPr lang="en-US" altLang="zh-CN" sz="1800" noProof="0" dirty="0">
              <a:solidFill>
                <a:schemeClr val="tx1"/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91AF663-9458-488B-9ECF-1F8C5E971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564904"/>
            <a:ext cx="5159018" cy="135658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8EB63B8D-FD51-4C71-AD15-EB6C565F24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869160"/>
            <a:ext cx="6556238" cy="145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847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chemeClr val="tx1"/>
                </a:solidFill>
              </a:rPr>
              <a:t>Three methods are provided in this contribution to improve the robustness of the I-FCS in case of only one of the two I-FCS User Info fields is detected: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Use odd or even number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Use different special AID12 values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Use additional indication field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z="1800" dirty="0">
                <a:solidFill>
                  <a:srgbClr val="000000"/>
                </a:solidFill>
              </a:rPr>
              <a:t>When</a:t>
            </a:r>
            <a:r>
              <a:rPr kumimoji="0" lang="en-US" altLang="zh-CN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 a DPS STA can distinguish the detected single I-FCS User Info field is the first one or the second one. Then, it </a:t>
            </a:r>
            <a:r>
              <a:rPr lang="en-US" altLang="zh-CN" sz="1800" dirty="0">
                <a:solidFill>
                  <a:srgbClr val="000000"/>
                </a:solidFill>
              </a:rPr>
              <a:t>can </a:t>
            </a:r>
            <a:r>
              <a:rPr kumimoji="0" lang="en-US" altLang="zh-CN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recover the other one </a:t>
            </a:r>
            <a:r>
              <a:rPr lang="en-US" altLang="zh-CN" sz="1800" dirty="0">
                <a:solidFill>
                  <a:srgbClr val="000000"/>
                </a:solidFill>
              </a:rPr>
              <a:t>I-FCS User Info field.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Reference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[1] 11-24-1227-00-00bn-some-usage-of-intermediate-fcs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[2] 11-25-0144-01-00bn-ifcs-pn-and-mic-inclusion-in-a-trigger-frame 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[3] 11-24-1702-00-00bn-consideration-on-the-signalling-method-of-intermediate-fcs </a:t>
            </a:r>
          </a:p>
        </p:txBody>
      </p:sp>
    </p:spTree>
    <p:extLst>
      <p:ext uri="{BB962C8B-B14F-4D97-AF65-F5344CB8AC3E}">
        <p14:creationId xmlns:p14="http://schemas.microsoft.com/office/powerpoint/2010/main" val="2263409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May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681036" y="1503854"/>
            <a:ext cx="80674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chemeClr val="tx1"/>
                </a:solidFill>
              </a:rPr>
              <a:t>Which method do you prefer to improve the robustness of the I-FCS in case of only one of the two I-FCS User Info fields is detected: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Option 1: Use odd or even number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Option 2: Use different special AID12 values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Option 3: Use additional indication field</a:t>
            </a:r>
            <a:r>
              <a:rPr lang="en-US" altLang="zh-CN" sz="1800" b="1" dirty="0">
                <a:solidFill>
                  <a:schemeClr val="tx1"/>
                </a:solidFill>
              </a:rPr>
              <a:t> </a:t>
            </a:r>
          </a:p>
          <a:p>
            <a:endParaRPr lang="en-US" altLang="zh-CN" sz="1800" b="1" dirty="0">
              <a:solidFill>
                <a:schemeClr val="tx1"/>
              </a:solidFill>
            </a:endParaRP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18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1800" dirty="0">
                <a:solidFill>
                  <a:schemeClr val="tx1"/>
                </a:solidFill>
              </a:rPr>
              <a:t>Option 1/Option 2/Option 3/Abstain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8365</TotalTime>
  <Words>751</Words>
  <Application>Microsoft Office PowerPoint</Application>
  <PresentationFormat>全屏显示(4:3)</PresentationFormat>
  <Paragraphs>113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 Theme</vt:lpstr>
      <vt:lpstr>Improve the Robustness of Intermediate FCS</vt:lpstr>
      <vt:lpstr>Introduction</vt:lpstr>
      <vt:lpstr>Proposed Methods </vt:lpstr>
      <vt:lpstr>Proposed Methods </vt:lpstr>
      <vt:lpstr>Summary</vt:lpstr>
      <vt:lpstr>Reference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1528</cp:revision>
  <cp:lastPrinted>1601-01-01T00:00:00Z</cp:lastPrinted>
  <dcterms:created xsi:type="dcterms:W3CDTF">2021-04-06T17:23:10Z</dcterms:created>
  <dcterms:modified xsi:type="dcterms:W3CDTF">2025-05-08T09:40:24Z</dcterms:modified>
</cp:coreProperties>
</file>