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6" r:id="rId3"/>
    <p:sldId id="288" r:id="rId4"/>
    <p:sldId id="284" r:id="rId5"/>
    <p:sldId id="290" r:id="rId6"/>
    <p:sldId id="289" r:id="rId7"/>
    <p:sldId id="291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Cooper" initials="JC" lastIdx="63" clrIdx="0">
    <p:extLst>
      <p:ext uri="{19B8F6BF-5375-455C-9EA6-DF929625EA0E}">
        <p15:presenceInfo xmlns:p15="http://schemas.microsoft.com/office/powerpoint/2012/main" userId="S::jcooper@qipworks.com::c6216b84-9c14-4d8c-b3ee-c6ee19a919f2" providerId="AD"/>
      </p:ext>
    </p:extLst>
  </p:cmAuthor>
  <p:cmAuthor id="2" name="Chris Beg" initials="CB" lastIdx="16" clrIdx="1">
    <p:extLst>
      <p:ext uri="{19B8F6BF-5375-455C-9EA6-DF929625EA0E}">
        <p15:presenceInfo xmlns:p15="http://schemas.microsoft.com/office/powerpoint/2012/main" userId="S-1-5-21-4065907471-556700853-1459077334-1232" providerId="AD"/>
      </p:ext>
    </p:extLst>
  </p:cmAuthor>
  <p:cmAuthor id="3" name="高宁(Gao Ning)" initials="高宁(GN)" lastIdx="1" clrIdx="2">
    <p:extLst>
      <p:ext uri="{19B8F6BF-5375-455C-9EA6-DF929625EA0E}">
        <p15:presenceInfo xmlns:p15="http://schemas.microsoft.com/office/powerpoint/2012/main" userId="高宁(Gao Ning)" providerId="None"/>
      </p:ext>
    </p:extLst>
  </p:cmAuthor>
  <p:cmAuthor id="4" name="高宁(Ning Gao)" initials="高宁(Ning" lastIdx="2" clrIdx="3">
    <p:extLst>
      <p:ext uri="{19B8F6BF-5375-455C-9EA6-DF929625EA0E}">
        <p15:presenceInfo xmlns:p15="http://schemas.microsoft.com/office/powerpoint/2012/main" userId="S-1-5-21-1439682878-3164288827-2260694920-7166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6" autoAdjust="0"/>
    <p:restoredTop sz="92260" autoAdjust="0"/>
  </p:normalViewPr>
  <p:slideViewPr>
    <p:cSldViewPr>
      <p:cViewPr varScale="1">
        <p:scale>
          <a:sx n="67" d="100"/>
          <a:sy n="67" d="100"/>
        </p:scale>
        <p:origin x="1096" y="5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3178" y="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802.11-21/0753r0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Chris Beg, Cognitive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802.11-21/0753r0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Chris Beg, Cognitive Systems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62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657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69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14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462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451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0827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56381" y="350838"/>
            <a:ext cx="2303451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Ning Gao (OPPO)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685800"/>
            <a:ext cx="8568952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Improvement on Link Adaptation Feedback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2447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</a:t>
            </a:r>
            <a:r>
              <a:rPr lang="en-US" sz="2000" b="0" dirty="0"/>
              <a:t>05</a:t>
            </a:r>
            <a:r>
              <a:rPr lang="en-GB" sz="2000" b="0" dirty="0"/>
              <a:t>-</a:t>
            </a:r>
            <a:r>
              <a:rPr lang="en-US" sz="2000" b="0" dirty="0"/>
              <a:t>08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9552" y="232135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12">
            <a:extLst>
              <a:ext uri="{FF2B5EF4-FFF2-40B4-BE49-F238E27FC236}">
                <a16:creationId xmlns:a16="http://schemas.microsoft.com/office/drawing/2014/main" id="{9D01740D-B826-401A-82E4-8EDCFAB62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89538"/>
              </p:ext>
            </p:extLst>
          </p:nvPr>
        </p:nvGraphicFramePr>
        <p:xfrm>
          <a:off x="799306" y="3098247"/>
          <a:ext cx="7620000" cy="209089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7243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Name </a:t>
                      </a:r>
                      <a:endParaRPr kumimoji="0" lang="zh-CN" alt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Ning Gao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OPPO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gaoning1@oppo.com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i="0" kern="1200" dirty="0" err="1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Chaoming</a:t>
                      </a: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Luo</a:t>
                      </a:r>
                      <a:endParaRPr lang="zh-CN" altLang="en-US" sz="1200" i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err="1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Liuming</a:t>
                      </a: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Lu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err="1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Weijie</a:t>
                      </a: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0806144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err="1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Liangxiao</a:t>
                      </a: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Xin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7897022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err="1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Huixuan</a:t>
                      </a: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Zhou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835818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May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08720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dirty="0"/>
              <a:t>Introduction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823D26C-E05A-462F-BB05-6DC833E1B04F}"/>
              </a:ext>
            </a:extLst>
          </p:cNvPr>
          <p:cNvSpPr txBox="1"/>
          <p:nvPr/>
        </p:nvSpPr>
        <p:spPr>
          <a:xfrm>
            <a:off x="693681" y="1679636"/>
            <a:ext cx="777240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CN" sz="1800" dirty="0">
                <a:solidFill>
                  <a:schemeClr val="tx1"/>
                </a:solidFill>
              </a:rPr>
              <a:t>The HE link adaptation (HLA) Control and EHT link adaptation (ELA) Control are defined to enable fast link adaptation mechanism for HE and EHT respectively.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CN" sz="1800" dirty="0">
                <a:solidFill>
                  <a:schemeClr val="tx1"/>
                </a:solidFill>
              </a:rPr>
              <a:t>However, both HLA Control and ELA Control are variants of an A-Control subfield, which only present in Data frames and Management frames.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CN" sz="1800" dirty="0">
                <a:solidFill>
                  <a:schemeClr val="tx1"/>
                </a:solidFill>
              </a:rPr>
              <a:t>Apart from Data frames and Management frames, a TXOP responder also transmits BlockAck/Ack Control frames to a TXOP holder in a TXOP.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CN" sz="1800" dirty="0">
                <a:solidFill>
                  <a:schemeClr val="tx1"/>
                </a:solidFill>
              </a:rPr>
              <a:t>Therefore, it makes sense to include the link adaptation feedback in the BlockAck frames to help the TXOP holder obtain feedbacks more frequently.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CN" sz="1800" dirty="0">
                <a:solidFill>
                  <a:schemeClr val="tx1"/>
                </a:solidFill>
              </a:rPr>
              <a:t>In this contribution, we propose to improve the link adaptation mechanism by including link adaptation feedback in Multi-STA BlockAck frames.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9339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May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834791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sz="2800" dirty="0"/>
              <a:t>Re</a:t>
            </a:r>
            <a:r>
              <a:rPr lang="en-US" altLang="zh-CN" sz="2800" dirty="0"/>
              <a:t>cap</a:t>
            </a:r>
            <a:endParaRPr lang="en-GB" sz="2800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823D26C-E05A-462F-BB05-6DC833E1B04F}"/>
              </a:ext>
            </a:extLst>
          </p:cNvPr>
          <p:cNvSpPr txBox="1"/>
          <p:nvPr/>
        </p:nvSpPr>
        <p:spPr>
          <a:xfrm>
            <a:off x="681602" y="1405904"/>
            <a:ext cx="77724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sz="1800" b="1" dirty="0">
                <a:solidFill>
                  <a:schemeClr val="tx1"/>
                </a:solidFill>
              </a:rPr>
              <a:t>The Multi-STA BlockAck (M-BA) frame with Dynamic Unavailability Operation (DUO) feedback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In 802.11bn Draft 0.2, a Per AID TID Info subfield is used to carry DUO feedback if the AID11 subfield is not 2045 and if the combination of the Ack Type subfield is equal to 0 and the TID subfield is equal to 13 respectively. </a:t>
            </a:r>
            <a:r>
              <a:rPr lang="en-US" altLang="zh-CN" sz="1800" baseline="30000" dirty="0">
                <a:solidFill>
                  <a:schemeClr val="tx1"/>
                </a:solidFill>
              </a:rPr>
              <a:t>[1]</a:t>
            </a:r>
            <a:endParaRPr lang="zh-CN" altLang="en-US" sz="1800" baseline="30000" dirty="0">
              <a:solidFill>
                <a:schemeClr val="tx1"/>
              </a:solidFill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CE223F6B-BFDE-46DC-A2DF-5848EBE5FA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3870" y="3336203"/>
            <a:ext cx="5967796" cy="1409153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B8F1E80A-C7B9-4E80-A5B7-43D5492E4C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7118" y="4975016"/>
            <a:ext cx="3384376" cy="1270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6681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May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43812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sz="2800" dirty="0"/>
              <a:t>Proposed Method 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25B4684A-627D-45D3-9F51-E45CC9902ADF}"/>
              </a:ext>
            </a:extLst>
          </p:cNvPr>
          <p:cNvSpPr txBox="1"/>
          <p:nvPr/>
        </p:nvSpPr>
        <p:spPr>
          <a:xfrm>
            <a:off x="611560" y="1557068"/>
            <a:ext cx="7930778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CN" sz="1800" b="1" dirty="0">
                <a:solidFill>
                  <a:schemeClr val="tx1"/>
                </a:solidFill>
              </a:rPr>
              <a:t>Similar to the DUO feedback, we can use the M-BA frame to carry UHR link adaptation (ULA) feedback and differentiate it from the DUO feedback by a Feedback Type field which is proposed in [2, 3].</a:t>
            </a: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 sz="1800" b="1" dirty="0">
                <a:solidFill>
                  <a:schemeClr val="tx1"/>
                </a:solidFill>
              </a:rPr>
              <a:t>The ULA feedback are used to provide recommended parameters for the TXOP holder, such as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UHR-MCS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NSS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BW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RU Allocation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PPDU format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Coding Type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Tx beamforming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RRU/DRU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….</a:t>
            </a:r>
          </a:p>
          <a:p>
            <a:pPr indent="-284400">
              <a:buFont typeface="Wingdings" panose="05000000000000000000" pitchFamily="2" charset="2"/>
              <a:buChar char="n"/>
            </a:pPr>
            <a:r>
              <a:rPr lang="en-US" altLang="zh-CN" sz="1800" b="1" dirty="0">
                <a:solidFill>
                  <a:schemeClr val="tx1"/>
                </a:solidFill>
              </a:rPr>
              <a:t> This method can improve the link adaptation mechanism and further improve the throughput and reliability performance of the UHR.</a:t>
            </a:r>
          </a:p>
        </p:txBody>
      </p:sp>
    </p:spTree>
    <p:extLst>
      <p:ext uri="{BB962C8B-B14F-4D97-AF65-F5344CB8AC3E}">
        <p14:creationId xmlns:p14="http://schemas.microsoft.com/office/powerpoint/2010/main" val="5764605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May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43812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sz="2800" dirty="0"/>
              <a:t>Summary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25B4684A-627D-45D3-9F51-E45CC9902ADF}"/>
              </a:ext>
            </a:extLst>
          </p:cNvPr>
          <p:cNvSpPr txBox="1"/>
          <p:nvPr/>
        </p:nvSpPr>
        <p:spPr>
          <a:xfrm>
            <a:off x="611560" y="1557068"/>
            <a:ext cx="79307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 sz="1800" dirty="0">
                <a:solidFill>
                  <a:schemeClr val="tx1"/>
                </a:solidFill>
              </a:rPr>
              <a:t>A Multi-STA BlockAck frame with ULA feedback is proposed in this contribution to improve the link adaptation mechanism.</a:t>
            </a: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 sz="1800" dirty="0">
                <a:solidFill>
                  <a:schemeClr val="tx1"/>
                </a:solidFill>
              </a:rPr>
              <a:t>The position of this ULA feedback is similar to the DUO feedback.</a:t>
            </a: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 sz="1800" dirty="0">
                <a:solidFill>
                  <a:schemeClr val="tx1"/>
                </a:solidFill>
              </a:rPr>
              <a:t>The ULA feedback is differentiated from the DUO feedback by a Feedback Type field.</a:t>
            </a: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 sz="1800" dirty="0">
                <a:solidFill>
                  <a:schemeClr val="tx1"/>
                </a:solidFill>
              </a:rPr>
              <a:t>The format and parameters of this ULA feedback is TBD.</a:t>
            </a:r>
          </a:p>
        </p:txBody>
      </p:sp>
    </p:spTree>
    <p:extLst>
      <p:ext uri="{BB962C8B-B14F-4D97-AF65-F5344CB8AC3E}">
        <p14:creationId xmlns:p14="http://schemas.microsoft.com/office/powerpoint/2010/main" val="192841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May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 1 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9272" y="1628800"/>
            <a:ext cx="7973066" cy="4208463"/>
          </a:xfrm>
          <a:ln/>
        </p:spPr>
        <p:txBody>
          <a:bodyPr/>
          <a:lstStyle/>
          <a:p>
            <a:pPr lvl="1" indent="-342900">
              <a:buFont typeface="Times New Roman" panose="02020603050405020304" pitchFamily="18" charset="0"/>
              <a:buChar char="‑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endParaRPr lang="en-US" sz="20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B153AF4-F0E0-488F-BFE4-4AB988B80164}"/>
              </a:ext>
            </a:extLst>
          </p:cNvPr>
          <p:cNvSpPr txBox="1"/>
          <p:nvPr/>
        </p:nvSpPr>
        <p:spPr>
          <a:xfrm>
            <a:off x="681036" y="1503854"/>
            <a:ext cx="8067427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/>
                </a:solidFill>
              </a:rPr>
              <a:t>Do you agree to use the Multi-STA BlockAck frame to carry a UHR link adaptation (ULA) feedback and differentiate it from the DUO feedback by a Feedback Type field?</a:t>
            </a:r>
          </a:p>
          <a:p>
            <a:endParaRPr lang="en-US" altLang="zh-CN" sz="2000" b="1" dirty="0">
              <a:solidFill>
                <a:schemeClr val="tx1"/>
              </a:solidFill>
            </a:endParaRPr>
          </a:p>
          <a:p>
            <a:pPr marL="648000" lvl="1" indent="-342900"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chemeClr val="tx1"/>
              </a:solidFill>
            </a:endParaRPr>
          </a:p>
          <a:p>
            <a:pPr marL="305100" lvl="1" indent="0"/>
            <a:endParaRPr lang="en-US" altLang="zh-CN" sz="2000" dirty="0">
              <a:solidFill>
                <a:schemeClr val="tx1"/>
              </a:solidFill>
            </a:endParaRPr>
          </a:p>
          <a:p>
            <a:pPr marL="305100" lvl="1" indent="0"/>
            <a:r>
              <a:rPr lang="en-US" altLang="zh-CN" sz="2000" dirty="0">
                <a:solidFill>
                  <a:schemeClr val="tx1"/>
                </a:solidFill>
              </a:rPr>
              <a:t>Yes/No/Abstain</a:t>
            </a:r>
          </a:p>
          <a:p>
            <a:pPr marL="648000" lvl="1" indent="-342900"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017578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May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 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B153AF4-F0E0-488F-BFE4-4AB988B80164}"/>
              </a:ext>
            </a:extLst>
          </p:cNvPr>
          <p:cNvSpPr txBox="1"/>
          <p:nvPr/>
        </p:nvSpPr>
        <p:spPr>
          <a:xfrm>
            <a:off x="681036" y="1503854"/>
            <a:ext cx="806742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[1] Draft P802.11bn_D0.2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[2] 11-24-0414-01-00bn-improving-acknowledgment-mechanisms, </a:t>
            </a:r>
            <a:r>
              <a:rPr lang="en-US" altLang="zh-CN" sz="1800" dirty="0" err="1">
                <a:solidFill>
                  <a:schemeClr val="tx1"/>
                </a:solidFill>
              </a:rPr>
              <a:t>Sherief</a:t>
            </a:r>
            <a:r>
              <a:rPr lang="en-US" altLang="zh-CN" sz="1800" dirty="0">
                <a:solidFill>
                  <a:schemeClr val="tx1"/>
                </a:solidFill>
              </a:rPr>
              <a:t> </a:t>
            </a:r>
            <a:r>
              <a:rPr lang="en-US" altLang="zh-CN" sz="1800" dirty="0" err="1">
                <a:solidFill>
                  <a:schemeClr val="tx1"/>
                </a:solidFill>
              </a:rPr>
              <a:t>Helwa</a:t>
            </a:r>
            <a:r>
              <a:rPr lang="en-US" altLang="zh-CN" sz="1800" dirty="0">
                <a:solidFill>
                  <a:schemeClr val="tx1"/>
                </a:solidFill>
              </a:rPr>
              <a:t> (Qualcomm)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[3] 11-25-0430-01-00bn-in-device-coexistence-signaling-details, </a:t>
            </a:r>
            <a:r>
              <a:rPr lang="en-US" altLang="zh-CN" sz="1800" dirty="0" err="1">
                <a:solidFill>
                  <a:schemeClr val="tx1"/>
                </a:solidFill>
              </a:rPr>
              <a:t>Sherief</a:t>
            </a:r>
            <a:r>
              <a:rPr lang="en-US" altLang="zh-CN" sz="1800" dirty="0">
                <a:solidFill>
                  <a:schemeClr val="tx1"/>
                </a:solidFill>
              </a:rPr>
              <a:t> </a:t>
            </a:r>
            <a:r>
              <a:rPr lang="en-US" altLang="zh-CN" sz="1800" dirty="0" err="1">
                <a:solidFill>
                  <a:schemeClr val="tx1"/>
                </a:solidFill>
              </a:rPr>
              <a:t>Helwa</a:t>
            </a:r>
            <a:r>
              <a:rPr lang="en-US" altLang="zh-CN" sz="1800" dirty="0">
                <a:solidFill>
                  <a:schemeClr val="tx1"/>
                </a:solidFill>
              </a:rPr>
              <a:t> (Qualcomm)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360034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8318</TotalTime>
  <Words>610</Words>
  <Application>Microsoft Office PowerPoint</Application>
  <PresentationFormat>全屏显示(4:3)</PresentationFormat>
  <Paragraphs>105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Office Theme</vt:lpstr>
      <vt:lpstr>Improvement on Link Adaptation Feedback</vt:lpstr>
      <vt:lpstr>Introduction</vt:lpstr>
      <vt:lpstr>Recap</vt:lpstr>
      <vt:lpstr>Proposed Method </vt:lpstr>
      <vt:lpstr>Summary</vt:lpstr>
      <vt:lpstr>SP 1 </vt:lpstr>
      <vt:lpstr>References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Sub-7 PHY Long Training Field Selection</dc:title>
  <dc:creator>Chris Beg</dc:creator>
  <cp:lastModifiedBy>高宁(Ning Gao)</cp:lastModifiedBy>
  <cp:revision>1509</cp:revision>
  <cp:lastPrinted>1601-01-01T00:00:00Z</cp:lastPrinted>
  <dcterms:created xsi:type="dcterms:W3CDTF">2021-04-06T17:23:10Z</dcterms:created>
  <dcterms:modified xsi:type="dcterms:W3CDTF">2025-05-08T09:37:34Z</dcterms:modified>
</cp:coreProperties>
</file>