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3"/>
  </p:notesMasterIdLst>
  <p:handoutMasterIdLst>
    <p:handoutMasterId r:id="rId14"/>
  </p:handoutMasterIdLst>
  <p:sldIdLst>
    <p:sldId id="453" r:id="rId5"/>
    <p:sldId id="491" r:id="rId6"/>
    <p:sldId id="463" r:id="rId7"/>
    <p:sldId id="490" r:id="rId8"/>
    <p:sldId id="482" r:id="rId9"/>
    <p:sldId id="475" r:id="rId10"/>
    <p:sldId id="476" r:id="rId11"/>
    <p:sldId id="489"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5/13/2025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5/13/2025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May 2025</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May 2025</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May 2025</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May 2025</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May 2025</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802.11-25/0789r0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Energy-Level Status Reporting for AMP Devices – Follow-Up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2025-05-14</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197544857"/>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Abdallah Hussein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May 2025</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Tree>
    <p:extLst>
      <p:ext uri="{BB962C8B-B14F-4D97-AF65-F5344CB8AC3E}">
        <p14:creationId xmlns:p14="http://schemas.microsoft.com/office/powerpoint/2010/main" val="82237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Problem Statement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40772" y="1033922"/>
            <a:ext cx="8246028" cy="3731631"/>
          </a:xfrm>
        </p:spPr>
        <p:txBody>
          <a:bodyPr>
            <a:normAutofit/>
          </a:bodyPr>
          <a:lstStyle/>
          <a:p>
            <a:r>
              <a:rPr lang="en-US" sz="1400" dirty="0"/>
              <a:t>AP cannot make informed decisions about wireless power transfer (WPT) management, channel access scheduling and resource allocation due to a lack of knowledge regarding the AMP STA's current energy level. </a:t>
            </a:r>
          </a:p>
          <a:p>
            <a:endParaRPr lang="en-US" sz="1400" dirty="0"/>
          </a:p>
          <a:p>
            <a:r>
              <a:rPr lang="en-US" sz="1400" dirty="0"/>
              <a:t>This can lead to the following problems: </a:t>
            </a:r>
          </a:p>
          <a:p>
            <a:pPr marL="943053" lvl="1" indent="-285750">
              <a:buFont typeface="Wingdings" panose="05000000000000000000" pitchFamily="2" charset="2"/>
              <a:buChar char="Ø"/>
            </a:pPr>
            <a:r>
              <a:rPr lang="en-US" sz="1300" dirty="0"/>
              <a:t>Inefficient Wireless Power Transfer scheduling: Without visibility into the AMP STA’s energy level, the AP may unnecessarily initiate wireless power transfer sessions or trigger the energizer to activate, while failing to prioritize AMP STAs with critical energy needs. </a:t>
            </a:r>
          </a:p>
          <a:p>
            <a:pPr marL="657303" lvl="1" indent="0">
              <a:buNone/>
            </a:pPr>
            <a:endParaRPr lang="en-US" sz="1300" dirty="0"/>
          </a:p>
          <a:p>
            <a:pPr marL="943053" lvl="1" indent="-285750">
              <a:buFont typeface="Wingdings" panose="05000000000000000000" pitchFamily="2" charset="2"/>
              <a:buChar char="Ø"/>
            </a:pPr>
            <a:r>
              <a:rPr lang="en-US" sz="1300" dirty="0"/>
              <a:t>Poor Scheduling Decisions: Without energy-level information, the AP cannot optimize transmission scheduling. It might prioritize AMP STAs that cannot complete the communication due to their low energy, while other AMP STAs with sufficient energy might be overlooked. This leads to suboptimal scheduling and inefficient resource use, as those resources remain unused</a:t>
            </a:r>
          </a:p>
          <a:p>
            <a:pPr marL="943053" lvl="1" indent="-285750">
              <a:buFont typeface="Wingdings" panose="05000000000000000000" pitchFamily="2" charset="2"/>
              <a:buChar char="Ø"/>
            </a:pPr>
            <a:endParaRPr lang="en-US" sz="1300" dirty="0"/>
          </a:p>
          <a:p>
            <a:pPr marL="943053" lvl="1" indent="-285750">
              <a:buFont typeface="Wingdings" panose="05000000000000000000" pitchFamily="2" charset="2"/>
              <a:buChar char="Ø"/>
            </a:pPr>
            <a:r>
              <a:rPr lang="en-US" sz="1300" dirty="0"/>
              <a:t>Potential Data Loss: The AP might transmit a DL transmission to a low/no energy AMP STA, leading to potential packet loss and transmission failure. </a:t>
            </a:r>
          </a:p>
          <a:p>
            <a:endParaRPr lang="en-US" sz="1700" dirty="0"/>
          </a:p>
          <a:p>
            <a:endParaRPr lang="en-US" sz="1700" dirty="0"/>
          </a:p>
          <a:p>
            <a:endParaRPr lang="en-US" sz="1700" dirty="0"/>
          </a:p>
          <a:p>
            <a:endParaRPr lang="en-US" sz="17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7287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Motivation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marL="285750" indent="-285750">
              <a:buFont typeface="Arial" panose="020B0604020202020204" pitchFamily="34" charset="0"/>
              <a:buChar char="•"/>
            </a:pPr>
            <a:r>
              <a:rPr lang="en-US" sz="1700" dirty="0"/>
              <a:t>The aforementioned limitations highlight the critical need for a robust mechanism for AMP STAs to report their energy state to the associated AP.</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According to </a:t>
            </a:r>
            <a:r>
              <a:rPr lang="en-US" sz="1700" u="sng" dirty="0"/>
              <a:t>Motion #36</a:t>
            </a:r>
            <a:r>
              <a:rPr lang="en-US" sz="1700" dirty="0"/>
              <a:t> [1], IEEE 802.11bp defines a mechanism that allows an AMP non-AP STA to report its energy harvesting and power related information to AMP AP STA. </a:t>
            </a:r>
          </a:p>
          <a:p>
            <a:pPr marL="585788" lvl="1" indent="-285750">
              <a:buFont typeface="Wingdings" panose="05000000000000000000" pitchFamily="2" charset="2"/>
              <a:buChar char="§"/>
            </a:pPr>
            <a:r>
              <a:rPr lang="en-US" sz="1400" dirty="0"/>
              <a:t>The parameters that are included in the report and how to report such information is TBD.</a:t>
            </a:r>
          </a:p>
          <a:p>
            <a:pPr marL="285750" indent="-285750">
              <a:buFont typeface="Arial" panose="020B0604020202020204" pitchFamily="34" charset="0"/>
              <a:buChar char="•"/>
            </a:pPr>
            <a:endParaRPr lang="en-US" sz="1700" dirty="0"/>
          </a:p>
          <a:p>
            <a:r>
              <a:rPr lang="en-US" sz="1600" dirty="0"/>
              <a:t>This contribution introduces a lightweight Energy-Level Status Reporting (ELSR) mechanism that enables AMP STAs to report their current energy state to the AP with minimal energy consumption.</a:t>
            </a:r>
            <a:endParaRPr lang="en-US" sz="1700" dirty="0"/>
          </a:p>
          <a:p>
            <a:pPr lvl="1">
              <a:buFont typeface="Arial" panose="020B0604020202020204" pitchFamily="34" charset="0"/>
              <a:buChar char="•"/>
            </a:pPr>
            <a:endParaRPr lang="en-US" sz="1400" dirty="0"/>
          </a:p>
          <a:p>
            <a:pPr algn="l">
              <a:buFont typeface="Arial" panose="020B0604020202020204" pitchFamily="34" charset="0"/>
              <a:buChar char="•"/>
            </a:pPr>
            <a:endParaRPr lang="en-US"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14446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42" y="550677"/>
            <a:ext cx="8229600" cy="551322"/>
          </a:xfrm>
        </p:spPr>
        <p:txBody>
          <a:bodyPr/>
          <a:lstStyle/>
          <a:p>
            <a:r>
              <a:rPr lang="en-US" dirty="0">
                <a:latin typeface="+mj-lt"/>
              </a:rPr>
              <a:t>Proposal: Piggybacking ELSR with AMP non-AP STA’s Uplink Transmission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414579"/>
            <a:ext cx="8287458" cy="3382537"/>
          </a:xfrm>
        </p:spPr>
        <p:txBody>
          <a:bodyPr>
            <a:normAutofit fontScale="92500" lnSpcReduction="10000"/>
          </a:bodyPr>
          <a:lstStyle/>
          <a:p>
            <a:r>
              <a:rPr lang="en-US" dirty="0"/>
              <a:t>AMP STAs may send a dedicated Energy-Level Status report to their associated AP upon request. However, this dedicated Energy-Level Status report transmission consumes energy, which is a concern for energy-constrained AMP STAs [2-5]. </a:t>
            </a:r>
          </a:p>
          <a:p>
            <a:endParaRPr lang="en-US" dirty="0"/>
          </a:p>
          <a:p>
            <a:r>
              <a:rPr lang="en-US" dirty="0"/>
              <a:t>To minimize energy usage for the Energy-Level Status report, the AMP STA can embed its energy-level status (e.g., </a:t>
            </a:r>
            <a:r>
              <a:rPr lang="en-US" u="sng" dirty="0"/>
              <a:t>one-bit indication</a:t>
            </a:r>
            <a:r>
              <a:rPr lang="en-US" dirty="0"/>
              <a:t>) within regular uplink transmissions (e.g., data PPDUs, TB-PPDUs, etc.) to the associated AP. </a:t>
            </a:r>
          </a:p>
          <a:p>
            <a:pPr lvl="1"/>
            <a:r>
              <a:rPr lang="en-US" dirty="0"/>
              <a:t>a value of 0 signifies an high or non-critical energy level, and;</a:t>
            </a:r>
          </a:p>
          <a:p>
            <a:pPr lvl="1"/>
            <a:r>
              <a:rPr lang="en-US" dirty="0"/>
              <a:t>a value of 1 indicates a low or critical energy level. </a:t>
            </a:r>
          </a:p>
          <a:p>
            <a:endParaRPr lang="en-US" dirty="0"/>
          </a:p>
          <a:p>
            <a:r>
              <a:rPr lang="en-US" dirty="0"/>
              <a:t>This eliminates the need for standalone Energy-Level Status reporting frames, reducing control overhead and conserving energy, thereby extending the operational lifespan of AMP STAs.</a:t>
            </a:r>
          </a:p>
          <a:p>
            <a:pPr marL="342900" lvl="1" indent="0">
              <a:buNone/>
            </a:pPr>
            <a:endParaRPr lang="en-US" dirty="0"/>
          </a:p>
          <a:p>
            <a:pPr lvl="1"/>
            <a:endParaRPr lang="en-US" dirty="0"/>
          </a:p>
          <a:p>
            <a:pPr lvl="1"/>
            <a:endParaRPr lang="en-US" dirty="0"/>
          </a:p>
          <a:p>
            <a:pPr marL="0" indent="0">
              <a:buNone/>
            </a:pPr>
            <a:endParaRPr lang="en-US" dirty="0"/>
          </a:p>
          <a:p>
            <a:endParaRPr lang="en-US"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29396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42" y="550677"/>
            <a:ext cx="8229600" cy="551322"/>
          </a:xfrm>
        </p:spPr>
        <p:txBody>
          <a:bodyPr/>
          <a:lstStyle/>
          <a:p>
            <a:r>
              <a:rPr lang="en-US" dirty="0">
                <a:latin typeface="+mj-lt"/>
              </a:rPr>
              <a:t>Proposal: Piggybacking ELSR with AMP non-AP STA’s Uplink Transmission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4" name="Text Placeholder 3"/>
          <p:cNvSpPr>
            <a:spLocks noGrp="1"/>
          </p:cNvSpPr>
          <p:nvPr>
            <p:ph type="body" sz="quarter" idx="13"/>
          </p:nvPr>
        </p:nvSpPr>
        <p:spPr>
          <a:xfrm>
            <a:off x="455613" y="1474023"/>
            <a:ext cx="8287458" cy="3382537"/>
          </a:xfrm>
        </p:spPr>
        <p:txBody>
          <a:bodyPr>
            <a:normAutofit/>
          </a:bodyPr>
          <a:lstStyle/>
          <a:p>
            <a:pPr marL="328612" indent="-285750"/>
            <a:r>
              <a:rPr lang="en-US" dirty="0"/>
              <a:t>Following this, the AP can track the energy status of AMP STAs more frequently as energy updates are included in regular AMP STA’s uplink transmissions. </a:t>
            </a:r>
          </a:p>
          <a:p>
            <a:pPr marL="328612" indent="-285750"/>
            <a:endParaRPr lang="en-US" dirty="0"/>
          </a:p>
          <a:p>
            <a:pPr marL="328612" indent="-285750"/>
            <a:r>
              <a:rPr lang="en-US" dirty="0"/>
              <a:t>This allows the AP to make timely and informed decisions about WPT scheduling and resource allocation.</a:t>
            </a:r>
          </a:p>
          <a:p>
            <a:pPr lvl="1"/>
            <a:r>
              <a:rPr lang="en-US" dirty="0"/>
              <a:t>For instance, if the energy-level status value embedded in the AMP STA’s uplink transmission indicates a </a:t>
            </a:r>
            <a:r>
              <a:rPr lang="en-US" u="sng" dirty="0"/>
              <a:t>critical energy level</a:t>
            </a:r>
            <a:r>
              <a:rPr lang="en-US" dirty="0"/>
              <a:t>, the </a:t>
            </a:r>
            <a:r>
              <a:rPr lang="en-US" u="sng" dirty="0"/>
              <a:t>AP should prioritize WPT</a:t>
            </a:r>
            <a:r>
              <a:rPr lang="en-US" dirty="0"/>
              <a:t> to that AMP STA—either by adjusting the WPT schedule or by triggering the corresponding energizer to transmit energy signals targeted to that AMP STA.</a:t>
            </a:r>
          </a:p>
          <a:p>
            <a:pPr lvl="1"/>
            <a:endParaRPr lang="en-US" dirty="0"/>
          </a:p>
          <a:p>
            <a:pPr marL="0" indent="0">
              <a:buNone/>
            </a:pPr>
            <a:endParaRPr lang="en-US" dirty="0"/>
          </a:p>
          <a:p>
            <a:endParaRPr lang="en-US"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211779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Conclusion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introduced a lightweight Energy-Level Status Reporting (ELSR) mechanism that enables AMP STAs to report their current energy state to the AP with minimal energy consumption.</a:t>
            </a:r>
          </a:p>
          <a:p>
            <a:endParaRPr lang="en-US" sz="1600" dirty="0">
              <a:ea typeface="+mn-ea"/>
              <a:cs typeface="+mn-cs"/>
            </a:endParaRPr>
          </a:p>
          <a:p>
            <a:r>
              <a:rPr lang="en-US" dirty="0"/>
              <a:t>AMP STA can embed its energy-level status (e.g., </a:t>
            </a:r>
            <a:r>
              <a:rPr lang="en-US" u="sng" dirty="0"/>
              <a:t>one-bit indication</a:t>
            </a:r>
            <a:r>
              <a:rPr lang="en-US" dirty="0"/>
              <a:t>) within regular uplink transmissions to the AP.</a:t>
            </a:r>
          </a:p>
          <a:p>
            <a:endParaRPr lang="en-US" dirty="0">
              <a:ea typeface="+mn-ea"/>
              <a:cs typeface="+mn-cs"/>
            </a:endParaRPr>
          </a:p>
          <a:p>
            <a:r>
              <a:rPr lang="en-US" dirty="0"/>
              <a:t>This allows the AP to make timely and informed decisions about WPT scheduling and resource allocation.</a:t>
            </a:r>
          </a:p>
          <a:p>
            <a:endParaRPr lang="en-US" dirty="0">
              <a:ea typeface="+mn-ea"/>
              <a:cs typeface="+mn-cs"/>
            </a:endParaRPr>
          </a:p>
          <a:p>
            <a:pPr marL="338550" lvl="1" indent="0">
              <a:lnSpc>
                <a:spcPct val="120000"/>
              </a:lnSpc>
              <a:spcBef>
                <a:spcPts val="0"/>
              </a:spcBef>
              <a:spcAft>
                <a:spcPts val="0"/>
              </a:spcAft>
              <a:buSzPts val="1000"/>
              <a:buNone/>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algn="l">
              <a:buFont typeface="Arial" panose="020B0604020202020204" pitchFamily="34" charset="0"/>
              <a:buChar char="•"/>
            </a:pPr>
            <a:endParaRPr lang="en-US" b="0" i="0" dirty="0">
              <a:solidFill>
                <a:srgbClr val="111111"/>
              </a:solidFill>
              <a:effectLst/>
              <a:latin typeface="-apple-system"/>
            </a:endParaRPr>
          </a:p>
          <a:p>
            <a:pPr marL="342900" lvl="1" indent="0">
              <a:buNone/>
            </a:pPr>
            <a:endParaRPr lang="en-US" sz="1900" b="1" dirty="0">
              <a:ea typeface="+mn-ea"/>
              <a:cs typeface="+mn-cs"/>
            </a:endParaRP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70325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0" indent="0">
              <a:buNone/>
            </a:pPr>
            <a:r>
              <a:rPr lang="en-US" altLang="zh-CN" sz="1400" dirty="0"/>
              <a:t>[1] </a:t>
            </a:r>
            <a:r>
              <a:rPr lang="en-GB" sz="1400" dirty="0"/>
              <a:t>802.11-24/1322r6</a:t>
            </a:r>
            <a:r>
              <a:rPr lang="en-US" sz="1400" dirty="0"/>
              <a:t>, “</a:t>
            </a:r>
            <a:r>
              <a:rPr lang="en-US" sz="1400" dirty="0" err="1"/>
              <a:t>TGbp</a:t>
            </a:r>
            <a:r>
              <a:rPr lang="en-US" sz="1400" dirty="0"/>
              <a:t> Motion Dock”.</a:t>
            </a:r>
          </a:p>
          <a:p>
            <a:pPr marL="0" indent="0">
              <a:buNone/>
            </a:pPr>
            <a:r>
              <a:rPr lang="en-US" altLang="zh-CN" sz="1400" dirty="0"/>
              <a:t>[2] 802.11-24/1381r0, “AMP Device Power Status”.</a:t>
            </a:r>
          </a:p>
          <a:p>
            <a:pPr marL="0" indent="0">
              <a:buNone/>
            </a:pPr>
            <a:r>
              <a:rPr lang="en-GB" sz="1400" dirty="0"/>
              <a:t>[3] 802.11-24/1524r2</a:t>
            </a:r>
            <a:r>
              <a:rPr lang="en-US" sz="1400" dirty="0"/>
              <a:t>, “</a:t>
            </a:r>
            <a:r>
              <a:rPr lang="en-US" altLang="zh-CN" sz="1400" dirty="0"/>
              <a:t>Follow-up on the AMP WPT protocol”.</a:t>
            </a:r>
          </a:p>
          <a:p>
            <a:pPr marL="0" indent="0">
              <a:buNone/>
            </a:pPr>
            <a:r>
              <a:rPr lang="en-US" altLang="zh-CN" sz="1400" dirty="0"/>
              <a:t>[4] 802.11-24/1539r0, “</a:t>
            </a:r>
            <a:r>
              <a:rPr lang="en-US" sz="1400" dirty="0"/>
              <a:t>Energy-Level Status Reporting for AMP Devices</a:t>
            </a:r>
            <a:r>
              <a:rPr lang="en-US" altLang="zh-CN" sz="1400" dirty="0"/>
              <a:t>”.</a:t>
            </a:r>
          </a:p>
          <a:p>
            <a:pPr marL="0" indent="0">
              <a:buNone/>
            </a:pPr>
            <a:r>
              <a:rPr lang="en-US" altLang="zh-CN" sz="1400" dirty="0"/>
              <a:t>[5] 802.11-24/1561r1, “AMP Power Budget Negotiation”.</a:t>
            </a:r>
          </a:p>
          <a:p>
            <a:pPr marL="0" indent="0">
              <a:buNone/>
            </a:pPr>
            <a:endParaRPr lang="en-US" altLang="zh-CN" sz="14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Straw Poll</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altLang="zh-CN" dirty="0"/>
              <a:t>Do you agree to add the following to the 11bp SFD: </a:t>
            </a:r>
          </a:p>
          <a:p>
            <a:pPr lvl="1"/>
            <a:r>
              <a:rPr lang="en-US" altLang="zh-CN" dirty="0"/>
              <a:t>AMP STA shall </a:t>
            </a:r>
            <a:r>
              <a:rPr lang="en-US" dirty="0"/>
              <a:t>embed its energy-level status within its uplink transmissions to the AP.</a:t>
            </a:r>
          </a:p>
          <a:p>
            <a:pPr lvl="2">
              <a:buFont typeface="Wingdings" panose="05000000000000000000" pitchFamily="2" charset="2"/>
              <a:buChar char="§"/>
            </a:pPr>
            <a:r>
              <a:rPr lang="en-US" sz="1200" dirty="0"/>
              <a:t>1-bit energy-level status shall be piggybacked at a TBD location in the AMP STA’s uplink frame.</a:t>
            </a:r>
          </a:p>
          <a:p>
            <a:pPr>
              <a:buFont typeface="Wingdings" panose="05000000000000000000" pitchFamily="2" charset="2"/>
              <a:buChar char="§"/>
            </a:pPr>
            <a:endParaRPr lang="en-US" altLang="zh-CN" sz="1200" dirty="0"/>
          </a:p>
          <a:p>
            <a:r>
              <a:rPr lang="en-US" altLang="zh-CN" dirty="0"/>
              <a:t>Y/N/A</a:t>
            </a:r>
            <a:endParaRPr lang="zh-CN" altLang="en-US"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249451"/>
            <a:ext cx="1176989" cy="207749"/>
          </a:xfrm>
        </p:spPr>
        <p:txBody>
          <a:bodyPr/>
          <a:lstStyle/>
          <a:p>
            <a:r>
              <a:rPr lang="en-US"/>
              <a:t>May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6360644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schemas.microsoft.com/sharepoint/v4"/>
    <ds:schemaRef ds:uri="3e05245e-0532-4e83-b7fc-5d37e8c447e4"/>
    <ds:schemaRef ds:uri="http://purl.org/dc/elements/1.1/"/>
  </ds:schemaRefs>
</ds:datastoreItem>
</file>

<file path=customXml/itemProps2.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78259</TotalTime>
  <Words>857</Words>
  <Application>Microsoft Office PowerPoint</Application>
  <PresentationFormat>On-screen Show (16:9)</PresentationFormat>
  <Paragraphs>134</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宋体</vt:lpstr>
      <vt:lpstr>-apple-system</vt:lpstr>
      <vt:lpstr>Arial</vt:lpstr>
      <vt:lpstr>Calibri</vt:lpstr>
      <vt:lpstr>Intel Clear</vt:lpstr>
      <vt:lpstr>Intel Clear Light</vt:lpstr>
      <vt:lpstr>Times New Roman</vt:lpstr>
      <vt:lpstr>Wingdings</vt:lpstr>
      <vt:lpstr>802-11-Submission</vt:lpstr>
      <vt:lpstr>Energy-Level Status Reporting for AMP Devices – Follow-Up</vt:lpstr>
      <vt:lpstr>Problem Statement</vt:lpstr>
      <vt:lpstr>Motivation</vt:lpstr>
      <vt:lpstr>Proposal: Piggybacking ELSR with AMP non-AP STA’s Uplink Transmission</vt:lpstr>
      <vt:lpstr>Proposal: Piggybacking ELSR with AMP non-AP STA’s Uplink Transmission</vt:lpstr>
      <vt:lpstr>Conclusion</vt:lpstr>
      <vt:lpstr>References</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1190</cp:revision>
  <dcterms:created xsi:type="dcterms:W3CDTF">2015-04-26T08:45:29Z</dcterms:created>
  <dcterms:modified xsi:type="dcterms:W3CDTF">2025-05-13T15:17:30Z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