
<file path=[Content_Types].xml><?xml version="1.0" encoding="utf-8"?>
<Types xmlns="http://schemas.openxmlformats.org/package/2006/content-types">
  <Default Extension="docx" ContentType="application/vnd.openxmlformats-officedocument.wordprocessingml.documen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76" r:id="rId2"/>
    <p:sldId id="257" r:id="rId3"/>
    <p:sldId id="292" r:id="rId4"/>
    <p:sldId id="287" r:id="rId5"/>
    <p:sldId id="293" r:id="rId6"/>
    <p:sldId id="290" r:id="rId7"/>
    <p:sldId id="291" r:id="rId8"/>
    <p:sldId id="294" r:id="rId9"/>
    <p:sldId id="295" r:id="rId10"/>
    <p:sldId id="296" r:id="rId11"/>
    <p:sldId id="298" r:id="rId12"/>
    <p:sldId id="299" r:id="rId13"/>
    <p:sldId id="300" r:id="rId14"/>
    <p:sldId id="297" r:id="rId15"/>
    <p:sldId id="304" r:id="rId16"/>
    <p:sldId id="301" r:id="rId17"/>
    <p:sldId id="302" r:id="rId18"/>
    <p:sldId id="303" r:id="rId19"/>
    <p:sldId id="305" r:id="rId20"/>
    <p:sldId id="306"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EF608494-8392-4095-A190-A284939721AE}">
          <p14:sldIdLst>
            <p14:sldId id="276"/>
            <p14:sldId id="257"/>
            <p14:sldId id="292"/>
            <p14:sldId id="287"/>
            <p14:sldId id="293"/>
            <p14:sldId id="290"/>
            <p14:sldId id="291"/>
            <p14:sldId id="294"/>
            <p14:sldId id="295"/>
            <p14:sldId id="296"/>
            <p14:sldId id="298"/>
            <p14:sldId id="299"/>
            <p14:sldId id="300"/>
            <p14:sldId id="297"/>
            <p14:sldId id="304"/>
            <p14:sldId id="301"/>
            <p14:sldId id="302"/>
            <p14:sldId id="303"/>
            <p14:sldId id="305"/>
            <p14:sldId id="3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744591-1D77-44E3-965A-4111F4956926}" v="2" dt="2025-07-09T20:17:28.284"/>
    <p1510:client id="{5C2DA0DD-804F-42AF-89EA-1460D80D8CB2}" v="10" dt="2025-07-09T18:49:15.5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27" d="100"/>
          <a:sy n="127" d="100"/>
        </p:scale>
        <p:origin x="762"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3B76795C-9EC8-4D61-A7C7-6D77037850C7}"/>
    <pc:docChg chg="custSel modSld">
      <pc:chgData name="Alfred Asterjadhi" userId="39de57b9-85c0-4fd1-aaac-8ca2b6560ad0" providerId="ADAL" clId="{3B76795C-9EC8-4D61-A7C7-6D77037850C7}" dt="2025-02-03T23:43:45.336" v="347" actId="20577"/>
      <pc:docMkLst>
        <pc:docMk/>
      </pc:docMkLst>
      <pc:sldChg chg="modSp mod">
        <pc:chgData name="Alfred Asterjadhi" userId="39de57b9-85c0-4fd1-aaac-8ca2b6560ad0" providerId="ADAL" clId="{3B76795C-9EC8-4D61-A7C7-6D77037850C7}" dt="2025-02-03T23:18:45.361" v="100" actId="113"/>
        <pc:sldMkLst>
          <pc:docMk/>
          <pc:sldMk cId="3516927976" sldId="280"/>
        </pc:sldMkLst>
      </pc:sldChg>
      <pc:sldChg chg="modSp mod">
        <pc:chgData name="Alfred Asterjadhi" userId="39de57b9-85c0-4fd1-aaac-8ca2b6560ad0" providerId="ADAL" clId="{3B76795C-9EC8-4D61-A7C7-6D77037850C7}" dt="2025-02-03T23:27:15.805" v="211" actId="207"/>
        <pc:sldMkLst>
          <pc:docMk/>
          <pc:sldMk cId="338349437" sldId="281"/>
        </pc:sldMkLst>
      </pc:sldChg>
      <pc:sldChg chg="modSp mod">
        <pc:chgData name="Alfred Asterjadhi" userId="39de57b9-85c0-4fd1-aaac-8ca2b6560ad0" providerId="ADAL" clId="{3B76795C-9EC8-4D61-A7C7-6D77037850C7}" dt="2025-02-03T23:43:45.336" v="347" actId="20577"/>
        <pc:sldMkLst>
          <pc:docMk/>
          <pc:sldMk cId="3363926410" sldId="282"/>
        </pc:sldMkLst>
      </pc:sldChg>
    </pc:docChg>
  </pc:docChgLst>
  <pc:docChgLst>
    <pc:chgData name="Alfred Asterjadhi" userId="39de57b9-85c0-4fd1-aaac-8ca2b6560ad0" providerId="ADAL" clId="{20760F79-B516-4548-A4B9-9510AAAA5A94}"/>
    <pc:docChg chg="undo custSel addSld delSld modSld sldOrd modMainMaster modSection">
      <pc:chgData name="Alfred Asterjadhi" userId="39de57b9-85c0-4fd1-aaac-8ca2b6560ad0" providerId="ADAL" clId="{20760F79-B516-4548-A4B9-9510AAAA5A94}" dt="2025-01-08T23:16:25.410" v="6281" actId="1036"/>
      <pc:docMkLst>
        <pc:docMk/>
      </pc:docMkLst>
      <pc:sldChg chg="addSp delSp modSp mod">
        <pc:chgData name="Alfred Asterjadhi" userId="39de57b9-85c0-4fd1-aaac-8ca2b6560ad0" providerId="ADAL" clId="{20760F79-B516-4548-A4B9-9510AAAA5A94}" dt="2025-01-08T15:44:03.347" v="5795" actId="1076"/>
        <pc:sldMkLst>
          <pc:docMk/>
          <pc:sldMk cId="4190412604" sldId="257"/>
        </pc:sldMkLst>
      </pc:sldChg>
      <pc:sldChg chg="del">
        <pc:chgData name="Alfred Asterjadhi" userId="39de57b9-85c0-4fd1-aaac-8ca2b6560ad0" providerId="ADAL" clId="{20760F79-B516-4548-A4B9-9510AAAA5A94}" dt="2025-01-06T22:53:19.366" v="3049" actId="47"/>
        <pc:sldMkLst>
          <pc:docMk/>
          <pc:sldMk cId="1192916395" sldId="259"/>
        </pc:sldMkLst>
      </pc:sldChg>
      <pc:sldChg chg="del">
        <pc:chgData name="Alfred Asterjadhi" userId="39de57b9-85c0-4fd1-aaac-8ca2b6560ad0" providerId="ADAL" clId="{20760F79-B516-4548-A4B9-9510AAAA5A94}" dt="2025-01-06T22:52:45.914" v="3041" actId="47"/>
        <pc:sldMkLst>
          <pc:docMk/>
          <pc:sldMk cId="1210691449" sldId="269"/>
        </pc:sldMkLst>
      </pc:sldChg>
      <pc:sldChg chg="del">
        <pc:chgData name="Alfred Asterjadhi" userId="39de57b9-85c0-4fd1-aaac-8ca2b6560ad0" providerId="ADAL" clId="{20760F79-B516-4548-A4B9-9510AAAA5A94}" dt="2025-01-06T22:53:01.310" v="3042" actId="47"/>
        <pc:sldMkLst>
          <pc:docMk/>
          <pc:sldMk cId="3516257333" sldId="271"/>
        </pc:sldMkLst>
      </pc:sldChg>
      <pc:sldChg chg="del">
        <pc:chgData name="Alfred Asterjadhi" userId="39de57b9-85c0-4fd1-aaac-8ca2b6560ad0" providerId="ADAL" clId="{20760F79-B516-4548-A4B9-9510AAAA5A94}" dt="2025-01-06T22:53:04.668" v="3043" actId="47"/>
        <pc:sldMkLst>
          <pc:docMk/>
          <pc:sldMk cId="4075815205" sldId="272"/>
        </pc:sldMkLst>
      </pc:sldChg>
      <pc:sldChg chg="del">
        <pc:chgData name="Alfred Asterjadhi" userId="39de57b9-85c0-4fd1-aaac-8ca2b6560ad0" providerId="ADAL" clId="{20760F79-B516-4548-A4B9-9510AAAA5A94}" dt="2025-01-06T22:53:07.861" v="3044" actId="47"/>
        <pc:sldMkLst>
          <pc:docMk/>
          <pc:sldMk cId="2249786524" sldId="273"/>
        </pc:sldMkLst>
      </pc:sldChg>
      <pc:sldChg chg="del">
        <pc:chgData name="Alfred Asterjadhi" userId="39de57b9-85c0-4fd1-aaac-8ca2b6560ad0" providerId="ADAL" clId="{20760F79-B516-4548-A4B9-9510AAAA5A94}" dt="2025-01-06T22:53:10.553" v="3045" actId="47"/>
        <pc:sldMkLst>
          <pc:docMk/>
          <pc:sldMk cId="2142774371" sldId="274"/>
        </pc:sldMkLst>
      </pc:sldChg>
      <pc:sldChg chg="del">
        <pc:chgData name="Alfred Asterjadhi" userId="39de57b9-85c0-4fd1-aaac-8ca2b6560ad0" providerId="ADAL" clId="{20760F79-B516-4548-A4B9-9510AAAA5A94}" dt="2025-01-06T22:53:12.657" v="3046" actId="47"/>
        <pc:sldMkLst>
          <pc:docMk/>
          <pc:sldMk cId="1015719086" sldId="275"/>
        </pc:sldMkLst>
      </pc:sldChg>
      <pc:sldChg chg="modSp mod">
        <pc:chgData name="Alfred Asterjadhi" userId="39de57b9-85c0-4fd1-aaac-8ca2b6560ad0" providerId="ADAL" clId="{20760F79-B516-4548-A4B9-9510AAAA5A94}" dt="2025-01-06T22:22:32.661" v="32" actId="20577"/>
        <pc:sldMkLst>
          <pc:docMk/>
          <pc:sldMk cId="1994656511" sldId="276"/>
        </pc:sldMkLst>
      </pc:sldChg>
      <pc:sldChg chg="del">
        <pc:chgData name="Alfred Asterjadhi" userId="39de57b9-85c0-4fd1-aaac-8ca2b6560ad0" providerId="ADAL" clId="{20760F79-B516-4548-A4B9-9510AAAA5A94}" dt="2025-01-06T22:53:15.748" v="3047" actId="47"/>
        <pc:sldMkLst>
          <pc:docMk/>
          <pc:sldMk cId="687602847" sldId="277"/>
        </pc:sldMkLst>
      </pc:sldChg>
      <pc:sldChg chg="del">
        <pc:chgData name="Alfred Asterjadhi" userId="39de57b9-85c0-4fd1-aaac-8ca2b6560ad0" providerId="ADAL" clId="{20760F79-B516-4548-A4B9-9510AAAA5A94}" dt="2025-01-06T22:53:17.612" v="3048" actId="47"/>
        <pc:sldMkLst>
          <pc:docMk/>
          <pc:sldMk cId="2141986688" sldId="278"/>
        </pc:sldMkLst>
      </pc:sldChg>
      <pc:sldChg chg="add del ord">
        <pc:chgData name="Alfred Asterjadhi" userId="39de57b9-85c0-4fd1-aaac-8ca2b6560ad0" providerId="ADAL" clId="{20760F79-B516-4548-A4B9-9510AAAA5A94}" dt="2025-01-06T22:58:15.968" v="3591" actId="47"/>
        <pc:sldMkLst>
          <pc:docMk/>
          <pc:sldMk cId="14506157" sldId="279"/>
        </pc:sldMkLst>
      </pc:sldChg>
      <pc:sldChg chg="addSp delSp modSp new mod chgLayout">
        <pc:chgData name="Alfred Asterjadhi" userId="39de57b9-85c0-4fd1-aaac-8ca2b6560ad0" providerId="ADAL" clId="{20760F79-B516-4548-A4B9-9510AAAA5A94}" dt="2025-01-08T23:16:25.410" v="6281" actId="1036"/>
        <pc:sldMkLst>
          <pc:docMk/>
          <pc:sldMk cId="3516927976" sldId="280"/>
        </pc:sldMkLst>
      </pc:sldChg>
      <pc:sldChg chg="addSp delSp modSp new mod chgLayout">
        <pc:chgData name="Alfred Asterjadhi" userId="39de57b9-85c0-4fd1-aaac-8ca2b6560ad0" providerId="ADAL" clId="{20760F79-B516-4548-A4B9-9510AAAA5A94}" dt="2025-01-08T23:12:35.445" v="5962" actId="6549"/>
        <pc:sldMkLst>
          <pc:docMk/>
          <pc:sldMk cId="338349437" sldId="281"/>
        </pc:sldMkLst>
      </pc:sldChg>
      <pc:sldChg chg="modSp add mod">
        <pc:chgData name="Alfred Asterjadhi" userId="39de57b9-85c0-4fd1-aaac-8ca2b6560ad0" providerId="ADAL" clId="{20760F79-B516-4548-A4B9-9510AAAA5A94}" dt="2025-01-08T15:43:09.601" v="5688" actId="20577"/>
        <pc:sldMkLst>
          <pc:docMk/>
          <pc:sldMk cId="3363926410" sldId="282"/>
        </pc:sldMkLst>
      </pc:sldChg>
      <pc:sldChg chg="modSp new mod">
        <pc:chgData name="Alfred Asterjadhi" userId="39de57b9-85c0-4fd1-aaac-8ca2b6560ad0" providerId="ADAL" clId="{20760F79-B516-4548-A4B9-9510AAAA5A94}" dt="2025-01-08T15:43:31.295" v="5715" actId="20577"/>
        <pc:sldMkLst>
          <pc:docMk/>
          <pc:sldMk cId="85657968" sldId="283"/>
        </pc:sldMkLst>
      </pc:sldChg>
      <pc:sldChg chg="modSp new del mod">
        <pc:chgData name="Alfred Asterjadhi" userId="39de57b9-85c0-4fd1-aaac-8ca2b6560ad0" providerId="ADAL" clId="{20760F79-B516-4548-A4B9-9510AAAA5A94}" dt="2025-01-08T15:31:59.651" v="3610" actId="47"/>
        <pc:sldMkLst>
          <pc:docMk/>
          <pc:sldMk cId="482718424" sldId="283"/>
        </pc:sldMkLst>
      </pc:sldChg>
      <pc:sldMasterChg chg="modSp mod modSldLayout">
        <pc:chgData name="Alfred Asterjadhi" userId="39de57b9-85c0-4fd1-aaac-8ca2b6560ad0" providerId="ADAL" clId="{20760F79-B516-4548-A4B9-9510AAAA5A94}" dt="2025-01-06T22:22:03.568" v="22"/>
        <pc:sldMasterMkLst>
          <pc:docMk/>
          <pc:sldMasterMk cId="0" sldId="2147483648"/>
        </pc:sldMasterMkLst>
        <pc:sldLayoutChg chg="modSp mod">
          <pc:chgData name="Alfred Asterjadhi" userId="39de57b9-85c0-4fd1-aaac-8ca2b6560ad0" providerId="ADAL" clId="{20760F79-B516-4548-A4B9-9510AAAA5A94}" dt="2025-01-06T22:21:57.957" v="17"/>
          <pc:sldLayoutMkLst>
            <pc:docMk/>
            <pc:sldMasterMk cId="0" sldId="2147483648"/>
            <pc:sldLayoutMk cId="0" sldId="2147483649"/>
          </pc:sldLayoutMkLst>
        </pc:sldLayoutChg>
        <pc:sldLayoutChg chg="modSp mod">
          <pc:chgData name="Alfred Asterjadhi" userId="39de57b9-85c0-4fd1-aaac-8ca2b6560ad0" providerId="ADAL" clId="{20760F79-B516-4548-A4B9-9510AAAA5A94}" dt="2025-01-06T22:21:59.208" v="18"/>
          <pc:sldLayoutMkLst>
            <pc:docMk/>
            <pc:sldMasterMk cId="0" sldId="2147483648"/>
            <pc:sldLayoutMk cId="0" sldId="2147483650"/>
          </pc:sldLayoutMkLst>
        </pc:sldLayoutChg>
        <pc:sldLayoutChg chg="modSp mod">
          <pc:chgData name="Alfred Asterjadhi" userId="39de57b9-85c0-4fd1-aaac-8ca2b6560ad0" providerId="ADAL" clId="{20760F79-B516-4548-A4B9-9510AAAA5A94}" dt="2025-01-06T22:22:00.321" v="19"/>
          <pc:sldLayoutMkLst>
            <pc:docMk/>
            <pc:sldMasterMk cId="0" sldId="2147483648"/>
            <pc:sldLayoutMk cId="0" sldId="2147483651"/>
          </pc:sldLayoutMkLst>
        </pc:sldLayoutChg>
        <pc:sldLayoutChg chg="modSp mod">
          <pc:chgData name="Alfred Asterjadhi" userId="39de57b9-85c0-4fd1-aaac-8ca2b6560ad0" providerId="ADAL" clId="{20760F79-B516-4548-A4B9-9510AAAA5A94}" dt="2025-01-06T22:22:01.343" v="20"/>
          <pc:sldLayoutMkLst>
            <pc:docMk/>
            <pc:sldMasterMk cId="0" sldId="2147483648"/>
            <pc:sldLayoutMk cId="0" sldId="2147483652"/>
          </pc:sldLayoutMkLst>
        </pc:sldLayoutChg>
        <pc:sldLayoutChg chg="modSp mod">
          <pc:chgData name="Alfred Asterjadhi" userId="39de57b9-85c0-4fd1-aaac-8ca2b6560ad0" providerId="ADAL" clId="{20760F79-B516-4548-A4B9-9510AAAA5A94}" dt="2025-01-06T22:22:02.465" v="21"/>
          <pc:sldLayoutMkLst>
            <pc:docMk/>
            <pc:sldMasterMk cId="0" sldId="2147483648"/>
            <pc:sldLayoutMk cId="0" sldId="2147483653"/>
          </pc:sldLayoutMkLst>
        </pc:sldLayoutChg>
        <pc:sldLayoutChg chg="modSp mod">
          <pc:chgData name="Alfred Asterjadhi" userId="39de57b9-85c0-4fd1-aaac-8ca2b6560ad0" providerId="ADAL" clId="{20760F79-B516-4548-A4B9-9510AAAA5A94}" dt="2025-01-06T22:22:03.568" v="22"/>
          <pc:sldLayoutMkLst>
            <pc:docMk/>
            <pc:sldMasterMk cId="0" sldId="2147483648"/>
            <pc:sldLayoutMk cId="0" sldId="2147483654"/>
          </pc:sldLayoutMkLst>
        </pc:sldLayoutChg>
      </pc:sldMasterChg>
    </pc:docChg>
  </pc:docChgLst>
  <pc:docChgLst>
    <pc:chgData name="Alfred Asterjadhi" userId="39de57b9-85c0-4fd1-aaac-8ca2b6560ad0" providerId="ADAL" clId="{FD5DEE3E-53C5-49C6-B119-76D9E0E3E0F3}"/>
    <pc:docChg chg="undo redo custSel addSld delSld modSld modSection">
      <pc:chgData name="Alfred Asterjadhi" userId="39de57b9-85c0-4fd1-aaac-8ca2b6560ad0" providerId="ADAL" clId="{FD5DEE3E-53C5-49C6-B119-76D9E0E3E0F3}" dt="2025-03-13T04:43:06.085" v="1432" actId="20577"/>
      <pc:docMkLst>
        <pc:docMk/>
      </pc:docMkLst>
      <pc:sldChg chg="delSp modSp mod">
        <pc:chgData name="Alfred Asterjadhi" userId="39de57b9-85c0-4fd1-aaac-8ca2b6560ad0" providerId="ADAL" clId="{FD5DEE3E-53C5-49C6-B119-76D9E0E3E0F3}" dt="2025-03-12T21:23:37.436" v="261" actId="20577"/>
        <pc:sldMkLst>
          <pc:docMk/>
          <pc:sldMk cId="3516927976" sldId="280"/>
        </pc:sldMkLst>
      </pc:sldChg>
      <pc:sldChg chg="modSp mod">
        <pc:chgData name="Alfred Asterjadhi" userId="39de57b9-85c0-4fd1-aaac-8ca2b6560ad0" providerId="ADAL" clId="{FD5DEE3E-53C5-49C6-B119-76D9E0E3E0F3}" dt="2025-03-13T04:43:06.085" v="1432" actId="20577"/>
        <pc:sldMkLst>
          <pc:docMk/>
          <pc:sldMk cId="338349437" sldId="281"/>
        </pc:sldMkLst>
      </pc:sldChg>
      <pc:sldChg chg="modSp mod">
        <pc:chgData name="Alfred Asterjadhi" userId="39de57b9-85c0-4fd1-aaac-8ca2b6560ad0" providerId="ADAL" clId="{FD5DEE3E-53C5-49C6-B119-76D9E0E3E0F3}" dt="2025-03-12T21:35:45.230" v="1150" actId="20577"/>
        <pc:sldMkLst>
          <pc:docMk/>
          <pc:sldMk cId="3363926410" sldId="282"/>
        </pc:sldMkLst>
      </pc:sldChg>
      <pc:sldChg chg="del">
        <pc:chgData name="Alfred Asterjadhi" userId="39de57b9-85c0-4fd1-aaac-8ca2b6560ad0" providerId="ADAL" clId="{FD5DEE3E-53C5-49C6-B119-76D9E0E3E0F3}" dt="2025-03-12T21:31:06.527" v="755" actId="47"/>
        <pc:sldMkLst>
          <pc:docMk/>
          <pc:sldMk cId="85657968" sldId="283"/>
        </pc:sldMkLst>
      </pc:sldChg>
      <pc:sldChg chg="modSp new mod">
        <pc:chgData name="Alfred Asterjadhi" userId="39de57b9-85c0-4fd1-aaac-8ca2b6560ad0" providerId="ADAL" clId="{FD5DEE3E-53C5-49C6-B119-76D9E0E3E0F3}" dt="2025-03-12T21:33:44.045" v="1125" actId="20577"/>
        <pc:sldMkLst>
          <pc:docMk/>
          <pc:sldMk cId="2079730755" sldId="283"/>
        </pc:sldMkLst>
      </pc:sldChg>
      <pc:sldChg chg="modSp new mod">
        <pc:chgData name="Alfred Asterjadhi" userId="39de57b9-85c0-4fd1-aaac-8ca2b6560ad0" providerId="ADAL" clId="{FD5DEE3E-53C5-49C6-B119-76D9E0E3E0F3}" dt="2025-03-12T21:48:03.583" v="1416" actId="20577"/>
        <pc:sldMkLst>
          <pc:docMk/>
          <pc:sldMk cId="3364245870" sldId="284"/>
        </pc:sldMkLst>
      </pc:sldChg>
      <pc:sldChg chg="addSp delSp modSp new mod chgLayout">
        <pc:chgData name="Alfred Asterjadhi" userId="39de57b9-85c0-4fd1-aaac-8ca2b6560ad0" providerId="ADAL" clId="{FD5DEE3E-53C5-49C6-B119-76D9E0E3E0F3}" dt="2025-03-12T21:46:57.242" v="1347" actId="20577"/>
        <pc:sldMkLst>
          <pc:docMk/>
          <pc:sldMk cId="1393106716" sldId="285"/>
        </pc:sldMkLst>
      </pc:sldChg>
      <pc:sldChg chg="modSp new mod">
        <pc:chgData name="Alfred Asterjadhi" userId="39de57b9-85c0-4fd1-aaac-8ca2b6560ad0" providerId="ADAL" clId="{FD5DEE3E-53C5-49C6-B119-76D9E0E3E0F3}" dt="2025-03-12T21:47:45.832" v="1410" actId="6549"/>
        <pc:sldMkLst>
          <pc:docMk/>
          <pc:sldMk cId="3345062155" sldId="286"/>
        </pc:sldMkLst>
      </pc:sldChg>
    </pc:docChg>
  </pc:docChgLst>
  <pc:docChgLst>
    <pc:chgData name="Alfred Asterjadhi" userId="39de57b9-85c0-4fd1-aaac-8ca2b6560ad0" providerId="ADAL" clId="{34744591-1D77-44E3-965A-4111F4956926}"/>
    <pc:docChg chg="undo custSel modSld">
      <pc:chgData name="Alfred Asterjadhi" userId="39de57b9-85c0-4fd1-aaac-8ca2b6560ad0" providerId="ADAL" clId="{34744591-1D77-44E3-965A-4111F4956926}" dt="2025-07-09T20:30:07.048" v="934" actId="20577"/>
      <pc:docMkLst>
        <pc:docMk/>
      </pc:docMkLst>
      <pc:sldChg chg="addSp modSp mod">
        <pc:chgData name="Alfred Asterjadhi" userId="39de57b9-85c0-4fd1-aaac-8ca2b6560ad0" providerId="ADAL" clId="{34744591-1D77-44E3-965A-4111F4956926}" dt="2025-07-09T20:18:05.667" v="77" actId="207"/>
        <pc:sldMkLst>
          <pc:docMk/>
          <pc:sldMk cId="891123871" sldId="295"/>
        </pc:sldMkLst>
        <pc:spChg chg="mod">
          <ac:chgData name="Alfred Asterjadhi" userId="39de57b9-85c0-4fd1-aaac-8ca2b6560ad0" providerId="ADAL" clId="{34744591-1D77-44E3-965A-4111F4956926}" dt="2025-07-09T20:18:05.667" v="77" actId="207"/>
          <ac:spMkLst>
            <pc:docMk/>
            <pc:sldMk cId="891123871" sldId="295"/>
            <ac:spMk id="3" creationId="{908ABAE0-5446-A58E-2E8A-2AD85E9F5DF5}"/>
          </ac:spMkLst>
        </pc:spChg>
        <pc:graphicFrameChg chg="add mod modGraphic">
          <ac:chgData name="Alfred Asterjadhi" userId="39de57b9-85c0-4fd1-aaac-8ca2b6560ad0" providerId="ADAL" clId="{34744591-1D77-44E3-965A-4111F4956926}" dt="2025-07-09T20:16:50.616" v="60" actId="1076"/>
          <ac:graphicFrameMkLst>
            <pc:docMk/>
            <pc:sldMk cId="891123871" sldId="295"/>
            <ac:graphicFrameMk id="7" creationId="{A0E1A25F-49F1-4EEC-FD23-F21446D02CF7}"/>
          </ac:graphicFrameMkLst>
        </pc:graphicFrameChg>
      </pc:sldChg>
      <pc:sldChg chg="addSp modSp mod">
        <pc:chgData name="Alfred Asterjadhi" userId="39de57b9-85c0-4fd1-aaac-8ca2b6560ad0" providerId="ADAL" clId="{34744591-1D77-44E3-965A-4111F4956926}" dt="2025-07-09T20:18:22.042" v="81" actId="207"/>
        <pc:sldMkLst>
          <pc:docMk/>
          <pc:sldMk cId="980202422" sldId="296"/>
        </pc:sldMkLst>
        <pc:spChg chg="mod">
          <ac:chgData name="Alfred Asterjadhi" userId="39de57b9-85c0-4fd1-aaac-8ca2b6560ad0" providerId="ADAL" clId="{34744591-1D77-44E3-965A-4111F4956926}" dt="2025-07-09T20:18:16.569" v="80" actId="20577"/>
          <ac:spMkLst>
            <pc:docMk/>
            <pc:sldMk cId="980202422" sldId="296"/>
            <ac:spMk id="3" creationId="{DBA59F3B-9D65-23AF-4C20-277610B83CBB}"/>
          </ac:spMkLst>
        </pc:spChg>
        <pc:graphicFrameChg chg="add mod modGraphic">
          <ac:chgData name="Alfred Asterjadhi" userId="39de57b9-85c0-4fd1-aaac-8ca2b6560ad0" providerId="ADAL" clId="{34744591-1D77-44E3-965A-4111F4956926}" dt="2025-07-09T20:18:22.042" v="81" actId="207"/>
          <ac:graphicFrameMkLst>
            <pc:docMk/>
            <pc:sldMk cId="980202422" sldId="296"/>
            <ac:graphicFrameMk id="7" creationId="{15B1A972-D1A1-CF95-3894-20899D87E3F4}"/>
          </ac:graphicFrameMkLst>
        </pc:graphicFrameChg>
      </pc:sldChg>
      <pc:sldChg chg="modSp mod">
        <pc:chgData name="Alfred Asterjadhi" userId="39de57b9-85c0-4fd1-aaac-8ca2b6560ad0" providerId="ADAL" clId="{34744591-1D77-44E3-965A-4111F4956926}" dt="2025-07-09T20:26:07.159" v="846" actId="20577"/>
        <pc:sldMkLst>
          <pc:docMk/>
          <pc:sldMk cId="1986706962" sldId="297"/>
        </pc:sldMkLst>
        <pc:spChg chg="mod">
          <ac:chgData name="Alfred Asterjadhi" userId="39de57b9-85c0-4fd1-aaac-8ca2b6560ad0" providerId="ADAL" clId="{34744591-1D77-44E3-965A-4111F4956926}" dt="2025-07-09T20:26:07.159" v="846" actId="20577"/>
          <ac:spMkLst>
            <pc:docMk/>
            <pc:sldMk cId="1986706962" sldId="297"/>
            <ac:spMk id="3" creationId="{A1627F7E-00A6-E731-726C-62426736CCD3}"/>
          </ac:spMkLst>
        </pc:spChg>
      </pc:sldChg>
      <pc:sldChg chg="modSp mod">
        <pc:chgData name="Alfred Asterjadhi" userId="39de57b9-85c0-4fd1-aaac-8ca2b6560ad0" providerId="ADAL" clId="{34744591-1D77-44E3-965A-4111F4956926}" dt="2025-07-09T20:20:03.954" v="348" actId="20577"/>
        <pc:sldMkLst>
          <pc:docMk/>
          <pc:sldMk cId="2948785565" sldId="298"/>
        </pc:sldMkLst>
        <pc:spChg chg="mod">
          <ac:chgData name="Alfred Asterjadhi" userId="39de57b9-85c0-4fd1-aaac-8ca2b6560ad0" providerId="ADAL" clId="{34744591-1D77-44E3-965A-4111F4956926}" dt="2025-07-09T20:20:03.954" v="348" actId="20577"/>
          <ac:spMkLst>
            <pc:docMk/>
            <pc:sldMk cId="2948785565" sldId="298"/>
            <ac:spMk id="3" creationId="{C5F29959-B2C2-FCE9-E783-EF04B6BA8AAE}"/>
          </ac:spMkLst>
        </pc:spChg>
      </pc:sldChg>
      <pc:sldChg chg="modSp mod">
        <pc:chgData name="Alfred Asterjadhi" userId="39de57b9-85c0-4fd1-aaac-8ca2b6560ad0" providerId="ADAL" clId="{34744591-1D77-44E3-965A-4111F4956926}" dt="2025-07-09T20:21:18.968" v="529" actId="6549"/>
        <pc:sldMkLst>
          <pc:docMk/>
          <pc:sldMk cId="3932031888" sldId="299"/>
        </pc:sldMkLst>
        <pc:spChg chg="mod">
          <ac:chgData name="Alfred Asterjadhi" userId="39de57b9-85c0-4fd1-aaac-8ca2b6560ad0" providerId="ADAL" clId="{34744591-1D77-44E3-965A-4111F4956926}" dt="2025-07-09T20:21:18.968" v="529" actId="6549"/>
          <ac:spMkLst>
            <pc:docMk/>
            <pc:sldMk cId="3932031888" sldId="299"/>
            <ac:spMk id="3" creationId="{6E3F8EF2-A299-D220-88D4-571267D0F63C}"/>
          </ac:spMkLst>
        </pc:spChg>
      </pc:sldChg>
      <pc:sldChg chg="modSp mod">
        <pc:chgData name="Alfred Asterjadhi" userId="39de57b9-85c0-4fd1-aaac-8ca2b6560ad0" providerId="ADAL" clId="{34744591-1D77-44E3-965A-4111F4956926}" dt="2025-07-09T20:22:02.793" v="595" actId="20577"/>
        <pc:sldMkLst>
          <pc:docMk/>
          <pc:sldMk cId="974623859" sldId="300"/>
        </pc:sldMkLst>
        <pc:spChg chg="mod">
          <ac:chgData name="Alfred Asterjadhi" userId="39de57b9-85c0-4fd1-aaac-8ca2b6560ad0" providerId="ADAL" clId="{34744591-1D77-44E3-965A-4111F4956926}" dt="2025-07-09T20:22:02.793" v="595" actId="20577"/>
          <ac:spMkLst>
            <pc:docMk/>
            <pc:sldMk cId="974623859" sldId="300"/>
            <ac:spMk id="3" creationId="{4A56EC75-3E74-E6F9-3110-B006B45743BE}"/>
          </ac:spMkLst>
        </pc:spChg>
      </pc:sldChg>
      <pc:sldChg chg="modSp mod">
        <pc:chgData name="Alfred Asterjadhi" userId="39de57b9-85c0-4fd1-aaac-8ca2b6560ad0" providerId="ADAL" clId="{34744591-1D77-44E3-965A-4111F4956926}" dt="2025-07-09T20:30:07.048" v="934" actId="20577"/>
        <pc:sldMkLst>
          <pc:docMk/>
          <pc:sldMk cId="1308531858" sldId="301"/>
        </pc:sldMkLst>
        <pc:spChg chg="mod">
          <ac:chgData name="Alfred Asterjadhi" userId="39de57b9-85c0-4fd1-aaac-8ca2b6560ad0" providerId="ADAL" clId="{34744591-1D77-44E3-965A-4111F4956926}" dt="2025-07-09T20:30:07.048" v="934" actId="20577"/>
          <ac:spMkLst>
            <pc:docMk/>
            <pc:sldMk cId="1308531858" sldId="301"/>
            <ac:spMk id="3" creationId="{5FC4C984-B586-5A29-6CD0-E4DC608AEACE}"/>
          </ac:spMkLst>
        </pc:spChg>
      </pc:sldChg>
      <pc:sldChg chg="modSp mod">
        <pc:chgData name="Alfred Asterjadhi" userId="39de57b9-85c0-4fd1-aaac-8ca2b6560ad0" providerId="ADAL" clId="{34744591-1D77-44E3-965A-4111F4956926}" dt="2025-07-09T20:26:38.612" v="847" actId="207"/>
        <pc:sldMkLst>
          <pc:docMk/>
          <pc:sldMk cId="3532610352" sldId="304"/>
        </pc:sldMkLst>
        <pc:spChg chg="mod">
          <ac:chgData name="Alfred Asterjadhi" userId="39de57b9-85c0-4fd1-aaac-8ca2b6560ad0" providerId="ADAL" clId="{34744591-1D77-44E3-965A-4111F4956926}" dt="2025-07-09T20:26:38.612" v="847" actId="207"/>
          <ac:spMkLst>
            <pc:docMk/>
            <pc:sldMk cId="3532610352" sldId="304"/>
            <ac:spMk id="3" creationId="{0B82E401-0E35-B677-0BB5-787910A9D81E}"/>
          </ac:spMkLst>
        </pc:spChg>
      </pc:sldChg>
      <pc:sldChg chg="modSp mod">
        <pc:chgData name="Alfred Asterjadhi" userId="39de57b9-85c0-4fd1-aaac-8ca2b6560ad0" providerId="ADAL" clId="{34744591-1D77-44E3-965A-4111F4956926}" dt="2025-07-09T20:30:00.462" v="932" actId="207"/>
        <pc:sldMkLst>
          <pc:docMk/>
          <pc:sldMk cId="2776812548" sldId="305"/>
        </pc:sldMkLst>
        <pc:spChg chg="mod">
          <ac:chgData name="Alfred Asterjadhi" userId="39de57b9-85c0-4fd1-aaac-8ca2b6560ad0" providerId="ADAL" clId="{34744591-1D77-44E3-965A-4111F4956926}" dt="2025-07-09T20:30:00.462" v="932" actId="207"/>
          <ac:spMkLst>
            <pc:docMk/>
            <pc:sldMk cId="2776812548" sldId="305"/>
            <ac:spMk id="3" creationId="{8282B2A1-753E-A71E-D031-A2103AFE00BD}"/>
          </ac:spMkLst>
        </pc:spChg>
      </pc:sldChg>
      <pc:sldChg chg="modSp mod">
        <pc:chgData name="Alfred Asterjadhi" userId="39de57b9-85c0-4fd1-aaac-8ca2b6560ad0" providerId="ADAL" clId="{34744591-1D77-44E3-965A-4111F4956926}" dt="2025-07-09T20:25:44.196" v="808" actId="20577"/>
        <pc:sldMkLst>
          <pc:docMk/>
          <pc:sldMk cId="3595352596" sldId="306"/>
        </pc:sldMkLst>
        <pc:spChg chg="mod">
          <ac:chgData name="Alfred Asterjadhi" userId="39de57b9-85c0-4fd1-aaac-8ca2b6560ad0" providerId="ADAL" clId="{34744591-1D77-44E3-965A-4111F4956926}" dt="2025-07-09T20:25:44.196" v="808" actId="20577"/>
          <ac:spMkLst>
            <pc:docMk/>
            <pc:sldMk cId="3595352596" sldId="306"/>
            <ac:spMk id="3" creationId="{919F9E5E-53E9-89C0-59E7-29C8F0EE124F}"/>
          </ac:spMkLst>
        </pc:spChg>
      </pc:sldChg>
    </pc:docChg>
  </pc:docChgLst>
  <pc:docChgLst>
    <pc:chgData name="Alfred Asterjadhi" userId="39de57b9-85c0-4fd1-aaac-8ca2b6560ad0" providerId="ADAL" clId="{5C2DA0DD-804F-42AF-89EA-1460D80D8CB2}"/>
    <pc:docChg chg="undo custSel addSld delSld modSld modMainMaster modSection">
      <pc:chgData name="Alfred Asterjadhi" userId="39de57b9-85c0-4fd1-aaac-8ca2b6560ad0" providerId="ADAL" clId="{5C2DA0DD-804F-42AF-89EA-1460D80D8CB2}" dt="2025-07-09T19:36:44.723" v="11237" actId="20577"/>
      <pc:docMkLst>
        <pc:docMk/>
      </pc:docMkLst>
      <pc:sldChg chg="addSp delSp modSp mod chgLayout">
        <pc:chgData name="Alfred Asterjadhi" userId="39de57b9-85c0-4fd1-aaac-8ca2b6560ad0" providerId="ADAL" clId="{5C2DA0DD-804F-42AF-89EA-1460D80D8CB2}" dt="2025-07-07T20:58:58.304" v="2644"/>
        <pc:sldMkLst>
          <pc:docMk/>
          <pc:sldMk cId="4190412604" sldId="257"/>
        </pc:sldMkLst>
        <pc:spChg chg="mod ord">
          <ac:chgData name="Alfred Asterjadhi" userId="39de57b9-85c0-4fd1-aaac-8ca2b6560ad0" providerId="ADAL" clId="{5C2DA0DD-804F-42AF-89EA-1460D80D8CB2}" dt="2025-07-07T20:26:24.331" v="371" actId="6264"/>
          <ac:spMkLst>
            <pc:docMk/>
            <pc:sldMk cId="4190412604" sldId="257"/>
            <ac:spMk id="2" creationId="{00000000-0000-0000-0000-000000000000}"/>
          </ac:spMkLst>
        </pc:spChg>
        <pc:spChg chg="mod ord">
          <ac:chgData name="Alfred Asterjadhi" userId="39de57b9-85c0-4fd1-aaac-8ca2b6560ad0" providerId="ADAL" clId="{5C2DA0DD-804F-42AF-89EA-1460D80D8CB2}" dt="2025-07-07T20:57:08.051" v="2623" actId="20577"/>
          <ac:spMkLst>
            <pc:docMk/>
            <pc:sldMk cId="4190412604" sldId="257"/>
            <ac:spMk id="3" creationId="{00000000-0000-0000-0000-000000000000}"/>
          </ac:spMkLst>
        </pc:spChg>
        <pc:spChg chg="mod ord">
          <ac:chgData name="Alfred Asterjadhi" userId="39de57b9-85c0-4fd1-aaac-8ca2b6560ad0" providerId="ADAL" clId="{5C2DA0DD-804F-42AF-89EA-1460D80D8CB2}" dt="2025-07-07T20:26:24.331" v="371" actId="6264"/>
          <ac:spMkLst>
            <pc:docMk/>
            <pc:sldMk cId="4190412604" sldId="257"/>
            <ac:spMk id="4" creationId="{00000000-0000-0000-0000-000000000000}"/>
          </ac:spMkLst>
        </pc:spChg>
        <pc:spChg chg="mod ord">
          <ac:chgData name="Alfred Asterjadhi" userId="39de57b9-85c0-4fd1-aaac-8ca2b6560ad0" providerId="ADAL" clId="{5C2DA0DD-804F-42AF-89EA-1460D80D8CB2}" dt="2025-07-07T20:26:24.331" v="371" actId="6264"/>
          <ac:spMkLst>
            <pc:docMk/>
            <pc:sldMk cId="4190412604" sldId="257"/>
            <ac:spMk id="5" creationId="{00000000-0000-0000-0000-000000000000}"/>
          </ac:spMkLst>
        </pc:spChg>
        <pc:spChg chg="mod ord">
          <ac:chgData name="Alfred Asterjadhi" userId="39de57b9-85c0-4fd1-aaac-8ca2b6560ad0" providerId="ADAL" clId="{5C2DA0DD-804F-42AF-89EA-1460D80D8CB2}" dt="2025-07-07T20:58:58.304" v="2644"/>
          <ac:spMkLst>
            <pc:docMk/>
            <pc:sldMk cId="4190412604" sldId="257"/>
            <ac:spMk id="17" creationId="{3F728CFB-E589-49E1-AC60-A2957E843030}"/>
          </ac:spMkLst>
        </pc:spChg>
        <pc:picChg chg="mod ord">
          <ac:chgData name="Alfred Asterjadhi" userId="39de57b9-85c0-4fd1-aaac-8ca2b6560ad0" providerId="ADAL" clId="{5C2DA0DD-804F-42AF-89EA-1460D80D8CB2}" dt="2025-07-07T20:26:18.388" v="370" actId="167"/>
          <ac:picMkLst>
            <pc:docMk/>
            <pc:sldMk cId="4190412604" sldId="257"/>
            <ac:picMk id="7" creationId="{686C1D83-495A-43CA-39F5-6CB3B5705397}"/>
          </ac:picMkLst>
        </pc:picChg>
      </pc:sldChg>
      <pc:sldChg chg="modSp mod">
        <pc:chgData name="Alfred Asterjadhi" userId="39de57b9-85c0-4fd1-aaac-8ca2b6560ad0" providerId="ADAL" clId="{5C2DA0DD-804F-42AF-89EA-1460D80D8CB2}" dt="2025-07-07T20:31:53.127" v="535" actId="20577"/>
        <pc:sldMkLst>
          <pc:docMk/>
          <pc:sldMk cId="1994656511" sldId="276"/>
        </pc:sldMkLst>
        <pc:spChg chg="mod">
          <ac:chgData name="Alfred Asterjadhi" userId="39de57b9-85c0-4fd1-aaac-8ca2b6560ad0" providerId="ADAL" clId="{5C2DA0DD-804F-42AF-89EA-1460D80D8CB2}" dt="2025-07-07T20:31:53.127" v="535" actId="20577"/>
          <ac:spMkLst>
            <pc:docMk/>
            <pc:sldMk cId="1994656511" sldId="276"/>
            <ac:spMk id="2" creationId="{00000000-0000-0000-0000-000000000000}"/>
          </ac:spMkLst>
        </pc:spChg>
        <pc:spChg chg="mod">
          <ac:chgData name="Alfred Asterjadhi" userId="39de57b9-85c0-4fd1-aaac-8ca2b6560ad0" providerId="ADAL" clId="{5C2DA0DD-804F-42AF-89EA-1460D80D8CB2}" dt="2025-07-07T20:19:03.774" v="3" actId="20577"/>
          <ac:spMkLst>
            <pc:docMk/>
            <pc:sldMk cId="1994656511" sldId="276"/>
            <ac:spMk id="4" creationId="{00000000-0000-0000-0000-000000000000}"/>
          </ac:spMkLst>
        </pc:spChg>
        <pc:spChg chg="mod">
          <ac:chgData name="Alfred Asterjadhi" userId="39de57b9-85c0-4fd1-aaac-8ca2b6560ad0" providerId="ADAL" clId="{5C2DA0DD-804F-42AF-89EA-1460D80D8CB2}" dt="2025-07-07T20:19:45.758" v="24" actId="20577"/>
          <ac:spMkLst>
            <pc:docMk/>
            <pc:sldMk cId="1994656511" sldId="276"/>
            <ac:spMk id="7" creationId="{00000000-0000-0000-0000-000000000000}"/>
          </ac:spMkLst>
        </pc:spChg>
      </pc:sldChg>
      <pc:sldChg chg="del">
        <pc:chgData name="Alfred Asterjadhi" userId="39de57b9-85c0-4fd1-aaac-8ca2b6560ad0" providerId="ADAL" clId="{5C2DA0DD-804F-42AF-89EA-1460D80D8CB2}" dt="2025-07-07T21:15:33.377" v="4561" actId="47"/>
        <pc:sldMkLst>
          <pc:docMk/>
          <pc:sldMk cId="3516927976" sldId="280"/>
        </pc:sldMkLst>
      </pc:sldChg>
      <pc:sldChg chg="del">
        <pc:chgData name="Alfred Asterjadhi" userId="39de57b9-85c0-4fd1-aaac-8ca2b6560ad0" providerId="ADAL" clId="{5C2DA0DD-804F-42AF-89EA-1460D80D8CB2}" dt="2025-07-07T20:31:25.126" v="521" actId="47"/>
        <pc:sldMkLst>
          <pc:docMk/>
          <pc:sldMk cId="338349437" sldId="281"/>
        </pc:sldMkLst>
      </pc:sldChg>
      <pc:sldChg chg="del">
        <pc:chgData name="Alfred Asterjadhi" userId="39de57b9-85c0-4fd1-aaac-8ca2b6560ad0" providerId="ADAL" clId="{5C2DA0DD-804F-42AF-89EA-1460D80D8CB2}" dt="2025-07-07T20:31:27.062" v="522" actId="47"/>
        <pc:sldMkLst>
          <pc:docMk/>
          <pc:sldMk cId="3363926410" sldId="282"/>
        </pc:sldMkLst>
      </pc:sldChg>
      <pc:sldChg chg="del">
        <pc:chgData name="Alfred Asterjadhi" userId="39de57b9-85c0-4fd1-aaac-8ca2b6560ad0" providerId="ADAL" clId="{5C2DA0DD-804F-42AF-89EA-1460D80D8CB2}" dt="2025-07-07T21:15:36.300" v="4562" actId="47"/>
        <pc:sldMkLst>
          <pc:docMk/>
          <pc:sldMk cId="2079730755" sldId="283"/>
        </pc:sldMkLst>
      </pc:sldChg>
      <pc:sldChg chg="del">
        <pc:chgData name="Alfred Asterjadhi" userId="39de57b9-85c0-4fd1-aaac-8ca2b6560ad0" providerId="ADAL" clId="{5C2DA0DD-804F-42AF-89EA-1460D80D8CB2}" dt="2025-07-07T21:15:37.779" v="4563" actId="47"/>
        <pc:sldMkLst>
          <pc:docMk/>
          <pc:sldMk cId="3364245870" sldId="284"/>
        </pc:sldMkLst>
      </pc:sldChg>
      <pc:sldChg chg="del">
        <pc:chgData name="Alfred Asterjadhi" userId="39de57b9-85c0-4fd1-aaac-8ca2b6560ad0" providerId="ADAL" clId="{5C2DA0DD-804F-42AF-89EA-1460D80D8CB2}" dt="2025-07-07T21:15:39.135" v="4564" actId="47"/>
        <pc:sldMkLst>
          <pc:docMk/>
          <pc:sldMk cId="1393106716" sldId="285"/>
        </pc:sldMkLst>
      </pc:sldChg>
      <pc:sldChg chg="del">
        <pc:chgData name="Alfred Asterjadhi" userId="39de57b9-85c0-4fd1-aaac-8ca2b6560ad0" providerId="ADAL" clId="{5C2DA0DD-804F-42AF-89EA-1460D80D8CB2}" dt="2025-07-07T21:15:43.643" v="4565" actId="47"/>
        <pc:sldMkLst>
          <pc:docMk/>
          <pc:sldMk cId="3345062155" sldId="286"/>
        </pc:sldMkLst>
      </pc:sldChg>
      <pc:sldChg chg="addSp delSp modSp new mod chgLayout">
        <pc:chgData name="Alfred Asterjadhi" userId="39de57b9-85c0-4fd1-aaac-8ca2b6560ad0" providerId="ADAL" clId="{5C2DA0DD-804F-42AF-89EA-1460D80D8CB2}" dt="2025-07-07T20:29:42.799" v="512" actId="20577"/>
        <pc:sldMkLst>
          <pc:docMk/>
          <pc:sldMk cId="2744662441" sldId="287"/>
        </pc:sldMkLst>
        <pc:spChg chg="mod ord">
          <ac:chgData name="Alfred Asterjadhi" userId="39de57b9-85c0-4fd1-aaac-8ca2b6560ad0" providerId="ADAL" clId="{5C2DA0DD-804F-42AF-89EA-1460D80D8CB2}" dt="2025-07-07T20:29:42.799" v="512" actId="20577"/>
          <ac:spMkLst>
            <pc:docMk/>
            <pc:sldMk cId="2744662441" sldId="287"/>
            <ac:spMk id="2" creationId="{5E3D50F9-638E-4765-94B4-9ACE0DA5ABF3}"/>
          </ac:spMkLst>
        </pc:spChg>
        <pc:spChg chg="mod ord">
          <ac:chgData name="Alfred Asterjadhi" userId="39de57b9-85c0-4fd1-aaac-8ca2b6560ad0" providerId="ADAL" clId="{5C2DA0DD-804F-42AF-89EA-1460D80D8CB2}" dt="2025-07-07T20:29:33.344" v="503" actId="14100"/>
          <ac:spMkLst>
            <pc:docMk/>
            <pc:sldMk cId="2744662441" sldId="287"/>
            <ac:spMk id="3" creationId="{62A00F20-7601-6D96-B149-9C21B0205057}"/>
          </ac:spMkLst>
        </pc:spChg>
        <pc:spChg chg="mod ord">
          <ac:chgData name="Alfred Asterjadhi" userId="39de57b9-85c0-4fd1-aaac-8ca2b6560ad0" providerId="ADAL" clId="{5C2DA0DD-804F-42AF-89EA-1460D80D8CB2}" dt="2025-07-07T20:28:36.930" v="489" actId="6264"/>
          <ac:spMkLst>
            <pc:docMk/>
            <pc:sldMk cId="2744662441" sldId="287"/>
            <ac:spMk id="4" creationId="{6000FB1B-B1CD-8591-CC8C-EFC1A5B5FCEF}"/>
          </ac:spMkLst>
        </pc:spChg>
        <pc:spChg chg="mod ord">
          <ac:chgData name="Alfred Asterjadhi" userId="39de57b9-85c0-4fd1-aaac-8ca2b6560ad0" providerId="ADAL" clId="{5C2DA0DD-804F-42AF-89EA-1460D80D8CB2}" dt="2025-07-07T20:28:36.930" v="489" actId="6264"/>
          <ac:spMkLst>
            <pc:docMk/>
            <pc:sldMk cId="2744662441" sldId="287"/>
            <ac:spMk id="5" creationId="{37CC694F-817D-47B2-EF88-43798BEED43D}"/>
          </ac:spMkLst>
        </pc:spChg>
        <pc:spChg chg="mod ord">
          <ac:chgData name="Alfred Asterjadhi" userId="39de57b9-85c0-4fd1-aaac-8ca2b6560ad0" providerId="ADAL" clId="{5C2DA0DD-804F-42AF-89EA-1460D80D8CB2}" dt="2025-07-07T20:28:36.930" v="489" actId="6264"/>
          <ac:spMkLst>
            <pc:docMk/>
            <pc:sldMk cId="2744662441" sldId="287"/>
            <ac:spMk id="6" creationId="{A6178148-EF9B-0584-2114-6FF0CA164A73}"/>
          </ac:spMkLst>
        </pc:spChg>
      </pc:sldChg>
      <pc:sldChg chg="new del">
        <pc:chgData name="Alfred Asterjadhi" userId="39de57b9-85c0-4fd1-aaac-8ca2b6560ad0" providerId="ADAL" clId="{5C2DA0DD-804F-42AF-89EA-1460D80D8CB2}" dt="2025-07-07T20:31:18.855" v="519" actId="47"/>
        <pc:sldMkLst>
          <pc:docMk/>
          <pc:sldMk cId="3943386723" sldId="288"/>
        </pc:sldMkLst>
      </pc:sldChg>
      <pc:sldChg chg="new del">
        <pc:chgData name="Alfred Asterjadhi" userId="39de57b9-85c0-4fd1-aaac-8ca2b6560ad0" providerId="ADAL" clId="{5C2DA0DD-804F-42AF-89EA-1460D80D8CB2}" dt="2025-07-07T20:31:20.825" v="520" actId="47"/>
        <pc:sldMkLst>
          <pc:docMk/>
          <pc:sldMk cId="241102989" sldId="289"/>
        </pc:sldMkLst>
      </pc:sldChg>
      <pc:sldChg chg="addSp delSp modSp add mod chgLayout">
        <pc:chgData name="Alfred Asterjadhi" userId="39de57b9-85c0-4fd1-aaac-8ca2b6560ad0" providerId="ADAL" clId="{5C2DA0DD-804F-42AF-89EA-1460D80D8CB2}" dt="2025-07-07T22:40:24.645" v="6535"/>
        <pc:sldMkLst>
          <pc:docMk/>
          <pc:sldMk cId="1431880256" sldId="290"/>
        </pc:sldMkLst>
        <pc:spChg chg="mod ord">
          <ac:chgData name="Alfred Asterjadhi" userId="39de57b9-85c0-4fd1-aaac-8ca2b6560ad0" providerId="ADAL" clId="{5C2DA0DD-804F-42AF-89EA-1460D80D8CB2}" dt="2025-07-07T22:36:32.253" v="6385" actId="6264"/>
          <ac:spMkLst>
            <pc:docMk/>
            <pc:sldMk cId="1431880256" sldId="290"/>
            <ac:spMk id="2" creationId="{676C8A04-4051-9822-E6F7-84D2D2F55442}"/>
          </ac:spMkLst>
        </pc:spChg>
        <pc:spChg chg="mod ord">
          <ac:chgData name="Alfred Asterjadhi" userId="39de57b9-85c0-4fd1-aaac-8ca2b6560ad0" providerId="ADAL" clId="{5C2DA0DD-804F-42AF-89EA-1460D80D8CB2}" dt="2025-07-07T22:40:12.574" v="6533" actId="20577"/>
          <ac:spMkLst>
            <pc:docMk/>
            <pc:sldMk cId="1431880256" sldId="290"/>
            <ac:spMk id="3" creationId="{29990AF9-2171-5511-9AE1-3950E2926F76}"/>
          </ac:spMkLst>
        </pc:spChg>
        <pc:spChg chg="mod ord">
          <ac:chgData name="Alfred Asterjadhi" userId="39de57b9-85c0-4fd1-aaac-8ca2b6560ad0" providerId="ADAL" clId="{5C2DA0DD-804F-42AF-89EA-1460D80D8CB2}" dt="2025-07-07T22:36:32.253" v="6385" actId="6264"/>
          <ac:spMkLst>
            <pc:docMk/>
            <pc:sldMk cId="1431880256" sldId="290"/>
            <ac:spMk id="4" creationId="{05532D88-8F22-E41A-7AB1-FF99A4C3ED97}"/>
          </ac:spMkLst>
        </pc:spChg>
        <pc:spChg chg="mod ord">
          <ac:chgData name="Alfred Asterjadhi" userId="39de57b9-85c0-4fd1-aaac-8ca2b6560ad0" providerId="ADAL" clId="{5C2DA0DD-804F-42AF-89EA-1460D80D8CB2}" dt="2025-07-07T22:36:32.253" v="6385" actId="6264"/>
          <ac:spMkLst>
            <pc:docMk/>
            <pc:sldMk cId="1431880256" sldId="290"/>
            <ac:spMk id="5" creationId="{D4EC55FC-10A9-3145-D0EB-D591A24A2EC0}"/>
          </ac:spMkLst>
        </pc:spChg>
        <pc:spChg chg="mod ord">
          <ac:chgData name="Alfred Asterjadhi" userId="39de57b9-85c0-4fd1-aaac-8ca2b6560ad0" providerId="ADAL" clId="{5C2DA0DD-804F-42AF-89EA-1460D80D8CB2}" dt="2025-07-07T22:40:24.645" v="6535"/>
          <ac:spMkLst>
            <pc:docMk/>
            <pc:sldMk cId="1431880256" sldId="290"/>
            <ac:spMk id="6" creationId="{AE43C96F-55C5-7E55-69CF-9420255517AA}"/>
          </ac:spMkLst>
        </pc:spChg>
        <pc:graphicFrameChg chg="modGraphic">
          <ac:chgData name="Alfred Asterjadhi" userId="39de57b9-85c0-4fd1-aaac-8ca2b6560ad0" providerId="ADAL" clId="{5C2DA0DD-804F-42AF-89EA-1460D80D8CB2}" dt="2025-07-07T21:17:57.605" v="4678" actId="115"/>
          <ac:graphicFrameMkLst>
            <pc:docMk/>
            <pc:sldMk cId="1431880256" sldId="290"/>
            <ac:graphicFrameMk id="10" creationId="{732B379D-4143-EBAC-D00F-1E5A1F193270}"/>
          </ac:graphicFrameMkLst>
        </pc:graphicFrameChg>
        <pc:cxnChg chg="mod">
          <ac:chgData name="Alfred Asterjadhi" userId="39de57b9-85c0-4fd1-aaac-8ca2b6560ad0" providerId="ADAL" clId="{5C2DA0DD-804F-42AF-89EA-1460D80D8CB2}" dt="2025-07-07T21:16:27.988" v="4602" actId="14100"/>
          <ac:cxnSpMkLst>
            <pc:docMk/>
            <pc:sldMk cId="1431880256" sldId="290"/>
            <ac:cxnSpMk id="8" creationId="{92A67D17-B63A-49EE-5BC2-C5C558F8BF21}"/>
          </ac:cxnSpMkLst>
        </pc:cxnChg>
        <pc:cxnChg chg="mod">
          <ac:chgData name="Alfred Asterjadhi" userId="39de57b9-85c0-4fd1-aaac-8ca2b6560ad0" providerId="ADAL" clId="{5C2DA0DD-804F-42AF-89EA-1460D80D8CB2}" dt="2025-07-07T21:16:35.157" v="4604" actId="14100"/>
          <ac:cxnSpMkLst>
            <pc:docMk/>
            <pc:sldMk cId="1431880256" sldId="290"/>
            <ac:cxnSpMk id="9" creationId="{1DAA2869-0649-70FF-6059-7303FA04F96E}"/>
          </ac:cxnSpMkLst>
        </pc:cxnChg>
      </pc:sldChg>
      <pc:sldChg chg="modSp new del mod">
        <pc:chgData name="Alfred Asterjadhi" userId="39de57b9-85c0-4fd1-aaac-8ca2b6560ad0" providerId="ADAL" clId="{5C2DA0DD-804F-42AF-89EA-1460D80D8CB2}" dt="2025-07-07T20:29:56.901" v="513" actId="47"/>
        <pc:sldMkLst>
          <pc:docMk/>
          <pc:sldMk cId="3123282046" sldId="290"/>
        </pc:sldMkLst>
      </pc:sldChg>
      <pc:sldChg chg="add del">
        <pc:chgData name="Alfred Asterjadhi" userId="39de57b9-85c0-4fd1-aaac-8ca2b6560ad0" providerId="ADAL" clId="{5C2DA0DD-804F-42AF-89EA-1460D80D8CB2}" dt="2025-07-07T20:30:44.690" v="516" actId="47"/>
        <pc:sldMkLst>
          <pc:docMk/>
          <pc:sldMk cId="3899167066" sldId="290"/>
        </pc:sldMkLst>
      </pc:sldChg>
      <pc:sldChg chg="add del">
        <pc:chgData name="Alfred Asterjadhi" userId="39de57b9-85c0-4fd1-aaac-8ca2b6560ad0" providerId="ADAL" clId="{5C2DA0DD-804F-42AF-89EA-1460D80D8CB2}" dt="2025-07-07T20:23:48.076" v="164"/>
        <pc:sldMkLst>
          <pc:docMk/>
          <pc:sldMk cId="224467135" sldId="291"/>
        </pc:sldMkLst>
      </pc:sldChg>
      <pc:sldChg chg="addSp delSp modSp new del mod chgLayout">
        <pc:chgData name="Alfred Asterjadhi" userId="39de57b9-85c0-4fd1-aaac-8ca2b6560ad0" providerId="ADAL" clId="{5C2DA0DD-804F-42AF-89EA-1460D80D8CB2}" dt="2025-07-07T20:30:00.429" v="514" actId="47"/>
        <pc:sldMkLst>
          <pc:docMk/>
          <pc:sldMk cId="563490164" sldId="291"/>
        </pc:sldMkLst>
      </pc:sldChg>
      <pc:sldChg chg="modSp add mod">
        <pc:chgData name="Alfred Asterjadhi" userId="39de57b9-85c0-4fd1-aaac-8ca2b6560ad0" providerId="ADAL" clId="{5C2DA0DD-804F-42AF-89EA-1460D80D8CB2}" dt="2025-07-09T19:36:44.723" v="11237" actId="20577"/>
        <pc:sldMkLst>
          <pc:docMk/>
          <pc:sldMk cId="3135274134" sldId="291"/>
        </pc:sldMkLst>
        <pc:spChg chg="mod">
          <ac:chgData name="Alfred Asterjadhi" userId="39de57b9-85c0-4fd1-aaac-8ca2b6560ad0" providerId="ADAL" clId="{5C2DA0DD-804F-42AF-89EA-1460D80D8CB2}" dt="2025-07-07T20:54:41.597" v="2395" actId="20577"/>
          <ac:spMkLst>
            <pc:docMk/>
            <pc:sldMk cId="3135274134" sldId="291"/>
            <ac:spMk id="2" creationId="{AE39D480-CC26-DA14-88B2-5B2996F450D7}"/>
          </ac:spMkLst>
        </pc:spChg>
        <pc:spChg chg="mod">
          <ac:chgData name="Alfred Asterjadhi" userId="39de57b9-85c0-4fd1-aaac-8ca2b6560ad0" providerId="ADAL" clId="{5C2DA0DD-804F-42AF-89EA-1460D80D8CB2}" dt="2025-07-09T19:36:44.723" v="11237" actId="20577"/>
          <ac:spMkLst>
            <pc:docMk/>
            <pc:sldMk cId="3135274134" sldId="291"/>
            <ac:spMk id="3" creationId="{54169568-9792-945C-1D59-8166E49BB734}"/>
          </ac:spMkLst>
        </pc:spChg>
        <pc:spChg chg="mod">
          <ac:chgData name="Alfred Asterjadhi" userId="39de57b9-85c0-4fd1-aaac-8ca2b6560ad0" providerId="ADAL" clId="{5C2DA0DD-804F-42AF-89EA-1460D80D8CB2}" dt="2025-07-07T22:40:26.283" v="6536"/>
          <ac:spMkLst>
            <pc:docMk/>
            <pc:sldMk cId="3135274134" sldId="291"/>
            <ac:spMk id="6" creationId="{7EFDAD6F-FB24-91DA-9BC8-BA8A77B3B4C2}"/>
          </ac:spMkLst>
        </pc:spChg>
        <pc:graphicFrameChg chg="mod">
          <ac:chgData name="Alfred Asterjadhi" userId="39de57b9-85c0-4fd1-aaac-8ca2b6560ad0" providerId="ADAL" clId="{5C2DA0DD-804F-42AF-89EA-1460D80D8CB2}" dt="2025-07-07T20:48:04.975" v="1861" actId="1035"/>
          <ac:graphicFrameMkLst>
            <pc:docMk/>
            <pc:sldMk cId="3135274134" sldId="291"/>
            <ac:graphicFrameMk id="7" creationId="{3A43D6C9-439C-AAF5-AF50-3FB14A0398AE}"/>
          </ac:graphicFrameMkLst>
        </pc:graphicFrameChg>
        <pc:graphicFrameChg chg="mod modGraphic">
          <ac:chgData name="Alfred Asterjadhi" userId="39de57b9-85c0-4fd1-aaac-8ca2b6560ad0" providerId="ADAL" clId="{5C2DA0DD-804F-42AF-89EA-1460D80D8CB2}" dt="2025-07-07T20:48:04.975" v="1861" actId="1035"/>
          <ac:graphicFrameMkLst>
            <pc:docMk/>
            <pc:sldMk cId="3135274134" sldId="291"/>
            <ac:graphicFrameMk id="10" creationId="{E507545B-E2F7-F626-AC78-14DF3DD2A792}"/>
          </ac:graphicFrameMkLst>
        </pc:graphicFrameChg>
        <pc:cxnChg chg="mod">
          <ac:chgData name="Alfred Asterjadhi" userId="39de57b9-85c0-4fd1-aaac-8ca2b6560ad0" providerId="ADAL" clId="{5C2DA0DD-804F-42AF-89EA-1460D80D8CB2}" dt="2025-07-07T20:48:04.975" v="1861" actId="1035"/>
          <ac:cxnSpMkLst>
            <pc:docMk/>
            <pc:sldMk cId="3135274134" sldId="291"/>
            <ac:cxnSpMk id="8" creationId="{A187362C-752C-E3A5-4719-ADD203634C79}"/>
          </ac:cxnSpMkLst>
        </pc:cxnChg>
        <pc:cxnChg chg="mod">
          <ac:chgData name="Alfred Asterjadhi" userId="39de57b9-85c0-4fd1-aaac-8ca2b6560ad0" providerId="ADAL" clId="{5C2DA0DD-804F-42AF-89EA-1460D80D8CB2}" dt="2025-07-07T20:48:04.975" v="1861" actId="1035"/>
          <ac:cxnSpMkLst>
            <pc:docMk/>
            <pc:sldMk cId="3135274134" sldId="291"/>
            <ac:cxnSpMk id="9" creationId="{82FDF674-6E8A-39FE-DCB1-4499DA39FB9D}"/>
          </ac:cxnSpMkLst>
        </pc:cxnChg>
      </pc:sldChg>
      <pc:sldChg chg="modSp new del mod">
        <pc:chgData name="Alfred Asterjadhi" userId="39de57b9-85c0-4fd1-aaac-8ca2b6560ad0" providerId="ADAL" clId="{5C2DA0DD-804F-42AF-89EA-1460D80D8CB2}" dt="2025-07-07T20:55:43.675" v="2515" actId="47"/>
        <pc:sldMkLst>
          <pc:docMk/>
          <pc:sldMk cId="3287395002" sldId="292"/>
        </pc:sldMkLst>
      </pc:sldChg>
      <pc:sldChg chg="modSp add mod">
        <pc:chgData name="Alfred Asterjadhi" userId="39de57b9-85c0-4fd1-aaac-8ca2b6560ad0" providerId="ADAL" clId="{5C2DA0DD-804F-42AF-89EA-1460D80D8CB2}" dt="2025-07-09T19:35:27.448" v="11212" actId="20577"/>
        <pc:sldMkLst>
          <pc:docMk/>
          <pc:sldMk cId="3948192644" sldId="292"/>
        </pc:sldMkLst>
        <pc:spChg chg="mod">
          <ac:chgData name="Alfred Asterjadhi" userId="39de57b9-85c0-4fd1-aaac-8ca2b6560ad0" providerId="ADAL" clId="{5C2DA0DD-804F-42AF-89EA-1460D80D8CB2}" dt="2025-07-08T03:53:21.830" v="6541" actId="20577"/>
          <ac:spMkLst>
            <pc:docMk/>
            <pc:sldMk cId="3948192644" sldId="292"/>
            <ac:spMk id="2" creationId="{0123EE7C-64B2-08DB-2313-93EC55DB7BEC}"/>
          </ac:spMkLst>
        </pc:spChg>
        <pc:spChg chg="mod">
          <ac:chgData name="Alfred Asterjadhi" userId="39de57b9-85c0-4fd1-aaac-8ca2b6560ad0" providerId="ADAL" clId="{5C2DA0DD-804F-42AF-89EA-1460D80D8CB2}" dt="2025-07-09T19:35:27.448" v="11212" actId="20577"/>
          <ac:spMkLst>
            <pc:docMk/>
            <pc:sldMk cId="3948192644" sldId="292"/>
            <ac:spMk id="3" creationId="{C454DE97-8463-7661-5626-C184FC528764}"/>
          </ac:spMkLst>
        </pc:spChg>
        <pc:spChg chg="mod">
          <ac:chgData name="Alfred Asterjadhi" userId="39de57b9-85c0-4fd1-aaac-8ca2b6560ad0" providerId="ADAL" clId="{5C2DA0DD-804F-42AF-89EA-1460D80D8CB2}" dt="2025-07-07T20:59:04.727" v="2651" actId="20577"/>
          <ac:spMkLst>
            <pc:docMk/>
            <pc:sldMk cId="3948192644" sldId="292"/>
            <ac:spMk id="6" creationId="{8B99AE8A-7431-1AF6-52A4-1AD227AED2E1}"/>
          </ac:spMkLst>
        </pc:spChg>
        <pc:graphicFrameChg chg="mod">
          <ac:chgData name="Alfred Asterjadhi" userId="39de57b9-85c0-4fd1-aaac-8ca2b6560ad0" providerId="ADAL" clId="{5C2DA0DD-804F-42AF-89EA-1460D80D8CB2}" dt="2025-07-09T19:06:07.391" v="10586" actId="1035"/>
          <ac:graphicFrameMkLst>
            <pc:docMk/>
            <pc:sldMk cId="3948192644" sldId="292"/>
            <ac:graphicFrameMk id="7" creationId="{5399C0CB-C0E6-421B-0C95-819A9696C8C2}"/>
          </ac:graphicFrameMkLst>
        </pc:graphicFrameChg>
      </pc:sldChg>
      <pc:sldChg chg="addSp delSp modSp add mod chgLayout">
        <pc:chgData name="Alfred Asterjadhi" userId="39de57b9-85c0-4fd1-aaac-8ca2b6560ad0" providerId="ADAL" clId="{5C2DA0DD-804F-42AF-89EA-1460D80D8CB2}" dt="2025-07-09T19:35:50.864" v="11215" actId="14100"/>
        <pc:sldMkLst>
          <pc:docMk/>
          <pc:sldMk cId="3039208446" sldId="293"/>
        </pc:sldMkLst>
        <pc:spChg chg="mod ord">
          <ac:chgData name="Alfred Asterjadhi" userId="39de57b9-85c0-4fd1-aaac-8ca2b6560ad0" providerId="ADAL" clId="{5C2DA0DD-804F-42AF-89EA-1460D80D8CB2}" dt="2025-07-07T21:11:28.083" v="4156" actId="6264"/>
          <ac:spMkLst>
            <pc:docMk/>
            <pc:sldMk cId="3039208446" sldId="293"/>
            <ac:spMk id="2" creationId="{E7839139-EC31-2002-EB69-67E002EEA495}"/>
          </ac:spMkLst>
        </pc:spChg>
        <pc:spChg chg="mod ord">
          <ac:chgData name="Alfred Asterjadhi" userId="39de57b9-85c0-4fd1-aaac-8ca2b6560ad0" providerId="ADAL" clId="{5C2DA0DD-804F-42AF-89EA-1460D80D8CB2}" dt="2025-07-09T19:35:50.864" v="11215" actId="14100"/>
          <ac:spMkLst>
            <pc:docMk/>
            <pc:sldMk cId="3039208446" sldId="293"/>
            <ac:spMk id="3" creationId="{F7329212-99B5-B1BB-4AE5-2932D0A3DA59}"/>
          </ac:spMkLst>
        </pc:spChg>
        <pc:spChg chg="mod ord">
          <ac:chgData name="Alfred Asterjadhi" userId="39de57b9-85c0-4fd1-aaac-8ca2b6560ad0" providerId="ADAL" clId="{5C2DA0DD-804F-42AF-89EA-1460D80D8CB2}" dt="2025-07-07T21:11:28.083" v="4156" actId="6264"/>
          <ac:spMkLst>
            <pc:docMk/>
            <pc:sldMk cId="3039208446" sldId="293"/>
            <ac:spMk id="4" creationId="{4CF3B9F8-B066-2283-435A-B8F58A03415D}"/>
          </ac:spMkLst>
        </pc:spChg>
        <pc:spChg chg="mod ord">
          <ac:chgData name="Alfred Asterjadhi" userId="39de57b9-85c0-4fd1-aaac-8ca2b6560ad0" providerId="ADAL" clId="{5C2DA0DD-804F-42AF-89EA-1460D80D8CB2}" dt="2025-07-07T21:11:28.083" v="4156" actId="6264"/>
          <ac:spMkLst>
            <pc:docMk/>
            <pc:sldMk cId="3039208446" sldId="293"/>
            <ac:spMk id="5" creationId="{76A3458A-FD0D-0AAD-2497-860C6B8512D7}"/>
          </ac:spMkLst>
        </pc:spChg>
        <pc:spChg chg="mod ord">
          <ac:chgData name="Alfred Asterjadhi" userId="39de57b9-85c0-4fd1-aaac-8ca2b6560ad0" providerId="ADAL" clId="{5C2DA0DD-804F-42AF-89EA-1460D80D8CB2}" dt="2025-07-07T22:40:22.690" v="6534"/>
          <ac:spMkLst>
            <pc:docMk/>
            <pc:sldMk cId="3039208446" sldId="293"/>
            <ac:spMk id="6" creationId="{2F37607F-F935-E506-08FC-C1FE2E104F86}"/>
          </ac:spMkLst>
        </pc:spChg>
        <pc:graphicFrameChg chg="mod">
          <ac:chgData name="Alfred Asterjadhi" userId="39de57b9-85c0-4fd1-aaac-8ca2b6560ad0" providerId="ADAL" clId="{5C2DA0DD-804F-42AF-89EA-1460D80D8CB2}" dt="2025-07-09T19:35:47.744" v="11214" actId="1035"/>
          <ac:graphicFrameMkLst>
            <pc:docMk/>
            <pc:sldMk cId="3039208446" sldId="293"/>
            <ac:graphicFrameMk id="7" creationId="{A3C748EA-05D8-BD3C-707D-86761EBBECD0}"/>
          </ac:graphicFrameMkLst>
        </pc:graphicFrameChg>
        <pc:graphicFrameChg chg="mod modGraphic">
          <ac:chgData name="Alfred Asterjadhi" userId="39de57b9-85c0-4fd1-aaac-8ca2b6560ad0" providerId="ADAL" clId="{5C2DA0DD-804F-42AF-89EA-1460D80D8CB2}" dt="2025-07-09T19:35:47.744" v="11214" actId="1035"/>
          <ac:graphicFrameMkLst>
            <pc:docMk/>
            <pc:sldMk cId="3039208446" sldId="293"/>
            <ac:graphicFrameMk id="10" creationId="{6E47E5BC-3C57-50A9-0C1C-9724B85A805D}"/>
          </ac:graphicFrameMkLst>
        </pc:graphicFrameChg>
        <pc:cxnChg chg="mod">
          <ac:chgData name="Alfred Asterjadhi" userId="39de57b9-85c0-4fd1-aaac-8ca2b6560ad0" providerId="ADAL" clId="{5C2DA0DD-804F-42AF-89EA-1460D80D8CB2}" dt="2025-07-09T19:35:47.744" v="11214" actId="1035"/>
          <ac:cxnSpMkLst>
            <pc:docMk/>
            <pc:sldMk cId="3039208446" sldId="293"/>
            <ac:cxnSpMk id="8" creationId="{F564C483-E4EA-0C2D-2A9F-D57FEE961943}"/>
          </ac:cxnSpMkLst>
        </pc:cxnChg>
        <pc:cxnChg chg="mod">
          <ac:chgData name="Alfred Asterjadhi" userId="39de57b9-85c0-4fd1-aaac-8ca2b6560ad0" providerId="ADAL" clId="{5C2DA0DD-804F-42AF-89EA-1460D80D8CB2}" dt="2025-07-09T19:35:47.744" v="11214" actId="1035"/>
          <ac:cxnSpMkLst>
            <pc:docMk/>
            <pc:sldMk cId="3039208446" sldId="293"/>
            <ac:cxnSpMk id="9" creationId="{2BA3C2A6-2119-9A3F-BFBD-15F7F17BBEAB}"/>
          </ac:cxnSpMkLst>
        </pc:cxnChg>
      </pc:sldChg>
      <pc:sldChg chg="addSp delSp modSp new mod chgLayout">
        <pc:chgData name="Alfred Asterjadhi" userId="39de57b9-85c0-4fd1-aaac-8ca2b6560ad0" providerId="ADAL" clId="{5C2DA0DD-804F-42AF-89EA-1460D80D8CB2}" dt="2025-07-09T19:09:31.113" v="10689" actId="20577"/>
        <pc:sldMkLst>
          <pc:docMk/>
          <pc:sldMk cId="639408979" sldId="294"/>
        </pc:sldMkLst>
        <pc:spChg chg="mod ord">
          <ac:chgData name="Alfred Asterjadhi" userId="39de57b9-85c0-4fd1-aaac-8ca2b6560ad0" providerId="ADAL" clId="{5C2DA0DD-804F-42AF-89EA-1460D80D8CB2}" dt="2025-07-07T21:27:10.486" v="5760" actId="6264"/>
          <ac:spMkLst>
            <pc:docMk/>
            <pc:sldMk cId="639408979" sldId="294"/>
            <ac:spMk id="2" creationId="{2AE1D5F4-7345-0580-D654-9C6F76CEA93E}"/>
          </ac:spMkLst>
        </pc:spChg>
        <pc:spChg chg="mod ord">
          <ac:chgData name="Alfred Asterjadhi" userId="39de57b9-85c0-4fd1-aaac-8ca2b6560ad0" providerId="ADAL" clId="{5C2DA0DD-804F-42AF-89EA-1460D80D8CB2}" dt="2025-07-09T19:09:31.113" v="10689" actId="20577"/>
          <ac:spMkLst>
            <pc:docMk/>
            <pc:sldMk cId="639408979" sldId="294"/>
            <ac:spMk id="3" creationId="{598D5017-9519-DECE-F94A-988CFEA52F40}"/>
          </ac:spMkLst>
        </pc:spChg>
        <pc:spChg chg="mod ord">
          <ac:chgData name="Alfred Asterjadhi" userId="39de57b9-85c0-4fd1-aaac-8ca2b6560ad0" providerId="ADAL" clId="{5C2DA0DD-804F-42AF-89EA-1460D80D8CB2}" dt="2025-07-07T21:27:10.486" v="5760" actId="6264"/>
          <ac:spMkLst>
            <pc:docMk/>
            <pc:sldMk cId="639408979" sldId="294"/>
            <ac:spMk id="4" creationId="{E7E3553C-BCE7-C6B9-B0D2-BBDEDB50B90D}"/>
          </ac:spMkLst>
        </pc:spChg>
        <pc:spChg chg="mod ord">
          <ac:chgData name="Alfred Asterjadhi" userId="39de57b9-85c0-4fd1-aaac-8ca2b6560ad0" providerId="ADAL" clId="{5C2DA0DD-804F-42AF-89EA-1460D80D8CB2}" dt="2025-07-07T21:27:10.486" v="5760" actId="6264"/>
          <ac:spMkLst>
            <pc:docMk/>
            <pc:sldMk cId="639408979" sldId="294"/>
            <ac:spMk id="5" creationId="{CFEA5940-01A6-9DA5-E994-413D92077E55}"/>
          </ac:spMkLst>
        </pc:spChg>
        <pc:spChg chg="mod ord">
          <ac:chgData name="Alfred Asterjadhi" userId="39de57b9-85c0-4fd1-aaac-8ca2b6560ad0" providerId="ADAL" clId="{5C2DA0DD-804F-42AF-89EA-1460D80D8CB2}" dt="2025-07-07T22:40:27.739" v="6537"/>
          <ac:spMkLst>
            <pc:docMk/>
            <pc:sldMk cId="639408979" sldId="294"/>
            <ac:spMk id="6" creationId="{CA693918-1639-0F5C-4CCB-B267874990AB}"/>
          </ac:spMkLst>
        </pc:spChg>
      </pc:sldChg>
      <pc:sldChg chg="modSp new mod">
        <pc:chgData name="Alfred Asterjadhi" userId="39de57b9-85c0-4fd1-aaac-8ca2b6560ad0" providerId="ADAL" clId="{5C2DA0DD-804F-42AF-89EA-1460D80D8CB2}" dt="2025-07-09T18:59:39.544" v="9884" actId="20577"/>
        <pc:sldMkLst>
          <pc:docMk/>
          <pc:sldMk cId="891123871" sldId="295"/>
        </pc:sldMkLst>
        <pc:spChg chg="mod">
          <ac:chgData name="Alfred Asterjadhi" userId="39de57b9-85c0-4fd1-aaac-8ca2b6560ad0" providerId="ADAL" clId="{5C2DA0DD-804F-42AF-89EA-1460D80D8CB2}" dt="2025-07-09T18:22:33.685" v="6567" actId="20577"/>
          <ac:spMkLst>
            <pc:docMk/>
            <pc:sldMk cId="891123871" sldId="295"/>
            <ac:spMk id="2" creationId="{EFCE3989-92A2-F7F3-B0F6-E4156A69E4B4}"/>
          </ac:spMkLst>
        </pc:spChg>
        <pc:spChg chg="mod">
          <ac:chgData name="Alfred Asterjadhi" userId="39de57b9-85c0-4fd1-aaac-8ca2b6560ad0" providerId="ADAL" clId="{5C2DA0DD-804F-42AF-89EA-1460D80D8CB2}" dt="2025-07-09T18:59:39.544" v="9884" actId="20577"/>
          <ac:spMkLst>
            <pc:docMk/>
            <pc:sldMk cId="891123871" sldId="295"/>
            <ac:spMk id="3" creationId="{908ABAE0-5446-A58E-2E8A-2AD85E9F5DF5}"/>
          </ac:spMkLst>
        </pc:spChg>
      </pc:sldChg>
      <pc:sldChg chg="modSp new mod">
        <pc:chgData name="Alfred Asterjadhi" userId="39de57b9-85c0-4fd1-aaac-8ca2b6560ad0" providerId="ADAL" clId="{5C2DA0DD-804F-42AF-89EA-1460D80D8CB2}" dt="2025-07-09T18:57:33.701" v="9692" actId="20577"/>
        <pc:sldMkLst>
          <pc:docMk/>
          <pc:sldMk cId="980202422" sldId="296"/>
        </pc:sldMkLst>
        <pc:spChg chg="mod">
          <ac:chgData name="Alfred Asterjadhi" userId="39de57b9-85c0-4fd1-aaac-8ca2b6560ad0" providerId="ADAL" clId="{5C2DA0DD-804F-42AF-89EA-1460D80D8CB2}" dt="2025-07-09T18:27:23.875" v="6993" actId="20577"/>
          <ac:spMkLst>
            <pc:docMk/>
            <pc:sldMk cId="980202422" sldId="296"/>
            <ac:spMk id="2" creationId="{7F324911-F901-F2F3-5F7B-340A2171131C}"/>
          </ac:spMkLst>
        </pc:spChg>
        <pc:spChg chg="mod">
          <ac:chgData name="Alfred Asterjadhi" userId="39de57b9-85c0-4fd1-aaac-8ca2b6560ad0" providerId="ADAL" clId="{5C2DA0DD-804F-42AF-89EA-1460D80D8CB2}" dt="2025-07-09T18:57:33.701" v="9692" actId="20577"/>
          <ac:spMkLst>
            <pc:docMk/>
            <pc:sldMk cId="980202422" sldId="296"/>
            <ac:spMk id="3" creationId="{DBA59F3B-9D65-23AF-4C20-277610B83CBB}"/>
          </ac:spMkLst>
        </pc:spChg>
      </pc:sldChg>
      <pc:sldChg chg="modSp new mod">
        <pc:chgData name="Alfred Asterjadhi" userId="39de57b9-85c0-4fd1-aaac-8ca2b6560ad0" providerId="ADAL" clId="{5C2DA0DD-804F-42AF-89EA-1460D80D8CB2}" dt="2025-07-09T18:50:03.222" v="9192" actId="20577"/>
        <pc:sldMkLst>
          <pc:docMk/>
          <pc:sldMk cId="1986706962" sldId="297"/>
        </pc:sldMkLst>
        <pc:spChg chg="mod">
          <ac:chgData name="Alfred Asterjadhi" userId="39de57b9-85c0-4fd1-aaac-8ca2b6560ad0" providerId="ADAL" clId="{5C2DA0DD-804F-42AF-89EA-1460D80D8CB2}" dt="2025-07-09T18:50:03.222" v="9192" actId="20577"/>
          <ac:spMkLst>
            <pc:docMk/>
            <pc:sldMk cId="1986706962" sldId="297"/>
            <ac:spMk id="2" creationId="{FA8C01AB-C146-E002-E13E-BFC2FB773119}"/>
          </ac:spMkLst>
        </pc:spChg>
        <pc:spChg chg="mod">
          <ac:chgData name="Alfred Asterjadhi" userId="39de57b9-85c0-4fd1-aaac-8ca2b6560ad0" providerId="ADAL" clId="{5C2DA0DD-804F-42AF-89EA-1460D80D8CB2}" dt="2025-07-09T18:44:27.241" v="8781" actId="404"/>
          <ac:spMkLst>
            <pc:docMk/>
            <pc:sldMk cId="1986706962" sldId="297"/>
            <ac:spMk id="3" creationId="{A1627F7E-00A6-E731-726C-62426736CCD3}"/>
          </ac:spMkLst>
        </pc:spChg>
      </pc:sldChg>
      <pc:sldChg chg="modSp new mod">
        <pc:chgData name="Alfred Asterjadhi" userId="39de57b9-85c0-4fd1-aaac-8ca2b6560ad0" providerId="ADAL" clId="{5C2DA0DD-804F-42AF-89EA-1460D80D8CB2}" dt="2025-07-09T19:01:09.376" v="10075" actId="20577"/>
        <pc:sldMkLst>
          <pc:docMk/>
          <pc:sldMk cId="2948785565" sldId="298"/>
        </pc:sldMkLst>
        <pc:spChg chg="mod">
          <ac:chgData name="Alfred Asterjadhi" userId="39de57b9-85c0-4fd1-aaac-8ca2b6560ad0" providerId="ADAL" clId="{5C2DA0DD-804F-42AF-89EA-1460D80D8CB2}" dt="2025-07-09T18:45:50.257" v="8823" actId="20577"/>
          <ac:spMkLst>
            <pc:docMk/>
            <pc:sldMk cId="2948785565" sldId="298"/>
            <ac:spMk id="2" creationId="{16796889-94FC-C576-967A-86A7A7C3D1BE}"/>
          </ac:spMkLst>
        </pc:spChg>
        <pc:spChg chg="mod">
          <ac:chgData name="Alfred Asterjadhi" userId="39de57b9-85c0-4fd1-aaac-8ca2b6560ad0" providerId="ADAL" clId="{5C2DA0DD-804F-42AF-89EA-1460D80D8CB2}" dt="2025-07-09T19:01:09.376" v="10075" actId="20577"/>
          <ac:spMkLst>
            <pc:docMk/>
            <pc:sldMk cId="2948785565" sldId="298"/>
            <ac:spMk id="3" creationId="{C5F29959-B2C2-FCE9-E783-EF04B6BA8AAE}"/>
          </ac:spMkLst>
        </pc:spChg>
      </pc:sldChg>
      <pc:sldChg chg="modSp new mod">
        <pc:chgData name="Alfred Asterjadhi" userId="39de57b9-85c0-4fd1-aaac-8ca2b6560ad0" providerId="ADAL" clId="{5C2DA0DD-804F-42AF-89EA-1460D80D8CB2}" dt="2025-07-09T18:49:18.586" v="9160" actId="20577"/>
        <pc:sldMkLst>
          <pc:docMk/>
          <pc:sldMk cId="3932031888" sldId="299"/>
        </pc:sldMkLst>
        <pc:spChg chg="mod">
          <ac:chgData name="Alfred Asterjadhi" userId="39de57b9-85c0-4fd1-aaac-8ca2b6560ad0" providerId="ADAL" clId="{5C2DA0DD-804F-42AF-89EA-1460D80D8CB2}" dt="2025-07-09T18:46:23.258" v="8933" actId="20577"/>
          <ac:spMkLst>
            <pc:docMk/>
            <pc:sldMk cId="3932031888" sldId="299"/>
            <ac:spMk id="2" creationId="{5124CEC9-BD00-C5A2-50DE-8BBA912ECE04}"/>
          </ac:spMkLst>
        </pc:spChg>
        <pc:spChg chg="mod">
          <ac:chgData name="Alfred Asterjadhi" userId="39de57b9-85c0-4fd1-aaac-8ca2b6560ad0" providerId="ADAL" clId="{5C2DA0DD-804F-42AF-89EA-1460D80D8CB2}" dt="2025-07-09T18:49:18.586" v="9160" actId="20577"/>
          <ac:spMkLst>
            <pc:docMk/>
            <pc:sldMk cId="3932031888" sldId="299"/>
            <ac:spMk id="3" creationId="{6E3F8EF2-A299-D220-88D4-571267D0F63C}"/>
          </ac:spMkLst>
        </pc:spChg>
      </pc:sldChg>
      <pc:sldChg chg="modSp add mod">
        <pc:chgData name="Alfred Asterjadhi" userId="39de57b9-85c0-4fd1-aaac-8ca2b6560ad0" providerId="ADAL" clId="{5C2DA0DD-804F-42AF-89EA-1460D80D8CB2}" dt="2025-07-09T18:49:45.003" v="9191" actId="20577"/>
        <pc:sldMkLst>
          <pc:docMk/>
          <pc:sldMk cId="974623859" sldId="300"/>
        </pc:sldMkLst>
        <pc:spChg chg="mod">
          <ac:chgData name="Alfred Asterjadhi" userId="39de57b9-85c0-4fd1-aaac-8ca2b6560ad0" providerId="ADAL" clId="{5C2DA0DD-804F-42AF-89EA-1460D80D8CB2}" dt="2025-07-09T18:49:25.668" v="9162" actId="20577"/>
          <ac:spMkLst>
            <pc:docMk/>
            <pc:sldMk cId="974623859" sldId="300"/>
            <ac:spMk id="2" creationId="{FD6E5CA7-4CE8-F257-E0F3-40DAE650BE1B}"/>
          </ac:spMkLst>
        </pc:spChg>
        <pc:spChg chg="mod">
          <ac:chgData name="Alfred Asterjadhi" userId="39de57b9-85c0-4fd1-aaac-8ca2b6560ad0" providerId="ADAL" clId="{5C2DA0DD-804F-42AF-89EA-1460D80D8CB2}" dt="2025-07-09T18:49:45.003" v="9191" actId="20577"/>
          <ac:spMkLst>
            <pc:docMk/>
            <pc:sldMk cId="974623859" sldId="300"/>
            <ac:spMk id="3" creationId="{4A56EC75-3E74-E6F9-3110-B006B45743BE}"/>
          </ac:spMkLst>
        </pc:spChg>
      </pc:sldChg>
      <pc:sldChg chg="modSp new mod">
        <pc:chgData name="Alfred Asterjadhi" userId="39de57b9-85c0-4fd1-aaac-8ca2b6560ad0" providerId="ADAL" clId="{5C2DA0DD-804F-42AF-89EA-1460D80D8CB2}" dt="2025-07-09T19:03:55.429" v="10408" actId="20577"/>
        <pc:sldMkLst>
          <pc:docMk/>
          <pc:sldMk cId="1308531858" sldId="301"/>
        </pc:sldMkLst>
        <pc:spChg chg="mod">
          <ac:chgData name="Alfred Asterjadhi" userId="39de57b9-85c0-4fd1-aaac-8ca2b6560ad0" providerId="ADAL" clId="{5C2DA0DD-804F-42AF-89EA-1460D80D8CB2}" dt="2025-07-09T19:03:28.022" v="10335" actId="20577"/>
          <ac:spMkLst>
            <pc:docMk/>
            <pc:sldMk cId="1308531858" sldId="301"/>
            <ac:spMk id="2" creationId="{2FAF60D4-59A7-2D82-D0E8-4B3444F5A28A}"/>
          </ac:spMkLst>
        </pc:spChg>
        <pc:spChg chg="mod">
          <ac:chgData name="Alfred Asterjadhi" userId="39de57b9-85c0-4fd1-aaac-8ca2b6560ad0" providerId="ADAL" clId="{5C2DA0DD-804F-42AF-89EA-1460D80D8CB2}" dt="2025-07-09T19:03:55.429" v="10408" actId="20577"/>
          <ac:spMkLst>
            <pc:docMk/>
            <pc:sldMk cId="1308531858" sldId="301"/>
            <ac:spMk id="3" creationId="{5FC4C984-B586-5A29-6CD0-E4DC608AEACE}"/>
          </ac:spMkLst>
        </pc:spChg>
      </pc:sldChg>
      <pc:sldChg chg="modSp new mod">
        <pc:chgData name="Alfred Asterjadhi" userId="39de57b9-85c0-4fd1-aaac-8ca2b6560ad0" providerId="ADAL" clId="{5C2DA0DD-804F-42AF-89EA-1460D80D8CB2}" dt="2025-07-09T19:04:18.834" v="10418" actId="207"/>
        <pc:sldMkLst>
          <pc:docMk/>
          <pc:sldMk cId="3812227791" sldId="302"/>
        </pc:sldMkLst>
        <pc:spChg chg="mod">
          <ac:chgData name="Alfred Asterjadhi" userId="39de57b9-85c0-4fd1-aaac-8ca2b6560ad0" providerId="ADAL" clId="{5C2DA0DD-804F-42AF-89EA-1460D80D8CB2}" dt="2025-07-09T19:04:05.589" v="10409" actId="20577"/>
          <ac:spMkLst>
            <pc:docMk/>
            <pc:sldMk cId="3812227791" sldId="302"/>
            <ac:spMk id="2" creationId="{DEBE70AE-2032-F6D5-3788-0A2A11AA2261}"/>
          </ac:spMkLst>
        </pc:spChg>
        <pc:spChg chg="mod">
          <ac:chgData name="Alfred Asterjadhi" userId="39de57b9-85c0-4fd1-aaac-8ca2b6560ad0" providerId="ADAL" clId="{5C2DA0DD-804F-42AF-89EA-1460D80D8CB2}" dt="2025-07-09T19:04:18.834" v="10418" actId="207"/>
          <ac:spMkLst>
            <pc:docMk/>
            <pc:sldMk cId="3812227791" sldId="302"/>
            <ac:spMk id="3" creationId="{8DA4A4EA-2BC3-F7B5-E12E-762EFE42D016}"/>
          </ac:spMkLst>
        </pc:spChg>
      </pc:sldChg>
      <pc:sldChg chg="modSp new mod">
        <pc:chgData name="Alfred Asterjadhi" userId="39de57b9-85c0-4fd1-aaac-8ca2b6560ad0" providerId="ADAL" clId="{5C2DA0DD-804F-42AF-89EA-1460D80D8CB2}" dt="2025-07-09T19:04:28.703" v="10423" actId="207"/>
        <pc:sldMkLst>
          <pc:docMk/>
          <pc:sldMk cId="3551829526" sldId="303"/>
        </pc:sldMkLst>
        <pc:spChg chg="mod">
          <ac:chgData name="Alfred Asterjadhi" userId="39de57b9-85c0-4fd1-aaac-8ca2b6560ad0" providerId="ADAL" clId="{5C2DA0DD-804F-42AF-89EA-1460D80D8CB2}" dt="2025-07-09T19:04:23.605" v="10422" actId="20577"/>
          <ac:spMkLst>
            <pc:docMk/>
            <pc:sldMk cId="3551829526" sldId="303"/>
            <ac:spMk id="2" creationId="{A007B00B-EA8D-729D-9526-1796AA9D30A5}"/>
          </ac:spMkLst>
        </pc:spChg>
        <pc:spChg chg="mod">
          <ac:chgData name="Alfred Asterjadhi" userId="39de57b9-85c0-4fd1-aaac-8ca2b6560ad0" providerId="ADAL" clId="{5C2DA0DD-804F-42AF-89EA-1460D80D8CB2}" dt="2025-07-09T19:04:28.703" v="10423" actId="207"/>
          <ac:spMkLst>
            <pc:docMk/>
            <pc:sldMk cId="3551829526" sldId="303"/>
            <ac:spMk id="3" creationId="{044764D3-07F3-979A-BB04-3577A2F3F180}"/>
          </ac:spMkLst>
        </pc:spChg>
      </pc:sldChg>
      <pc:sldChg chg="modSp new mod">
        <pc:chgData name="Alfred Asterjadhi" userId="39de57b9-85c0-4fd1-aaac-8ca2b6560ad0" providerId="ADAL" clId="{5C2DA0DD-804F-42AF-89EA-1460D80D8CB2}" dt="2025-07-09T19:03:21.438" v="10334" actId="20577"/>
        <pc:sldMkLst>
          <pc:docMk/>
          <pc:sldMk cId="3532610352" sldId="304"/>
        </pc:sldMkLst>
        <pc:spChg chg="mod">
          <ac:chgData name="Alfred Asterjadhi" userId="39de57b9-85c0-4fd1-aaac-8ca2b6560ad0" providerId="ADAL" clId="{5C2DA0DD-804F-42AF-89EA-1460D80D8CB2}" dt="2025-07-09T19:02:06.409" v="10090" actId="20577"/>
          <ac:spMkLst>
            <pc:docMk/>
            <pc:sldMk cId="3532610352" sldId="304"/>
            <ac:spMk id="2" creationId="{40A10408-7D1A-B52D-60FB-2FFCF081BD72}"/>
          </ac:spMkLst>
        </pc:spChg>
        <pc:spChg chg="mod">
          <ac:chgData name="Alfred Asterjadhi" userId="39de57b9-85c0-4fd1-aaac-8ca2b6560ad0" providerId="ADAL" clId="{5C2DA0DD-804F-42AF-89EA-1460D80D8CB2}" dt="2025-07-09T19:03:21.438" v="10334" actId="20577"/>
          <ac:spMkLst>
            <pc:docMk/>
            <pc:sldMk cId="3532610352" sldId="304"/>
            <ac:spMk id="3" creationId="{0B82E401-0E35-B677-0BB5-787910A9D81E}"/>
          </ac:spMkLst>
        </pc:spChg>
      </pc:sldChg>
      <pc:sldChg chg="modSp new mod">
        <pc:chgData name="Alfred Asterjadhi" userId="39de57b9-85c0-4fd1-aaac-8ca2b6560ad0" providerId="ADAL" clId="{5C2DA0DD-804F-42AF-89EA-1460D80D8CB2}" dt="2025-07-09T19:34:19.358" v="11184" actId="20577"/>
        <pc:sldMkLst>
          <pc:docMk/>
          <pc:sldMk cId="2776812548" sldId="305"/>
        </pc:sldMkLst>
        <pc:spChg chg="mod">
          <ac:chgData name="Alfred Asterjadhi" userId="39de57b9-85c0-4fd1-aaac-8ca2b6560ad0" providerId="ADAL" clId="{5C2DA0DD-804F-42AF-89EA-1460D80D8CB2}" dt="2025-07-09T19:04:38.789" v="10437" actId="20577"/>
          <ac:spMkLst>
            <pc:docMk/>
            <pc:sldMk cId="2776812548" sldId="305"/>
            <ac:spMk id="2" creationId="{F35C3D6E-9FF6-100C-E9D1-CA7D37E05B51}"/>
          </ac:spMkLst>
        </pc:spChg>
        <pc:spChg chg="mod">
          <ac:chgData name="Alfred Asterjadhi" userId="39de57b9-85c0-4fd1-aaac-8ca2b6560ad0" providerId="ADAL" clId="{5C2DA0DD-804F-42AF-89EA-1460D80D8CB2}" dt="2025-07-09T19:34:19.358" v="11184" actId="20577"/>
          <ac:spMkLst>
            <pc:docMk/>
            <pc:sldMk cId="2776812548" sldId="305"/>
            <ac:spMk id="3" creationId="{8282B2A1-753E-A71E-D031-A2103AFE00BD}"/>
          </ac:spMkLst>
        </pc:spChg>
      </pc:sldChg>
      <pc:sldChg chg="addSp delSp modSp new mod chgLayout">
        <pc:chgData name="Alfred Asterjadhi" userId="39de57b9-85c0-4fd1-aaac-8ca2b6560ad0" providerId="ADAL" clId="{5C2DA0DD-804F-42AF-89EA-1460D80D8CB2}" dt="2025-07-09T19:33:56.167" v="11181" actId="6549"/>
        <pc:sldMkLst>
          <pc:docMk/>
          <pc:sldMk cId="3595352596" sldId="306"/>
        </pc:sldMkLst>
        <pc:spChg chg="mod ord">
          <ac:chgData name="Alfred Asterjadhi" userId="39de57b9-85c0-4fd1-aaac-8ca2b6560ad0" providerId="ADAL" clId="{5C2DA0DD-804F-42AF-89EA-1460D80D8CB2}" dt="2025-07-09T19:24:36.826" v="10934" actId="6264"/>
          <ac:spMkLst>
            <pc:docMk/>
            <pc:sldMk cId="3595352596" sldId="306"/>
            <ac:spMk id="2" creationId="{A99422D2-182A-1052-718C-104899500002}"/>
          </ac:spMkLst>
        </pc:spChg>
        <pc:spChg chg="mod ord">
          <ac:chgData name="Alfred Asterjadhi" userId="39de57b9-85c0-4fd1-aaac-8ca2b6560ad0" providerId="ADAL" clId="{5C2DA0DD-804F-42AF-89EA-1460D80D8CB2}" dt="2025-07-09T19:33:56.167" v="11181" actId="6549"/>
          <ac:spMkLst>
            <pc:docMk/>
            <pc:sldMk cId="3595352596" sldId="306"/>
            <ac:spMk id="3" creationId="{919F9E5E-53E9-89C0-59E7-29C8F0EE124F}"/>
          </ac:spMkLst>
        </pc:spChg>
        <pc:spChg chg="mod ord">
          <ac:chgData name="Alfred Asterjadhi" userId="39de57b9-85c0-4fd1-aaac-8ca2b6560ad0" providerId="ADAL" clId="{5C2DA0DD-804F-42AF-89EA-1460D80D8CB2}" dt="2025-07-09T19:24:36.826" v="10934" actId="6264"/>
          <ac:spMkLst>
            <pc:docMk/>
            <pc:sldMk cId="3595352596" sldId="306"/>
            <ac:spMk id="4" creationId="{627BEDED-7F0E-3666-B889-196E9584D9EB}"/>
          </ac:spMkLst>
        </pc:spChg>
        <pc:spChg chg="mod ord">
          <ac:chgData name="Alfred Asterjadhi" userId="39de57b9-85c0-4fd1-aaac-8ca2b6560ad0" providerId="ADAL" clId="{5C2DA0DD-804F-42AF-89EA-1460D80D8CB2}" dt="2025-07-09T19:24:36.826" v="10934" actId="6264"/>
          <ac:spMkLst>
            <pc:docMk/>
            <pc:sldMk cId="3595352596" sldId="306"/>
            <ac:spMk id="5" creationId="{95A72848-5E46-82E9-F66A-401E3E36997E}"/>
          </ac:spMkLst>
        </pc:spChg>
        <pc:spChg chg="mod ord">
          <ac:chgData name="Alfred Asterjadhi" userId="39de57b9-85c0-4fd1-aaac-8ca2b6560ad0" providerId="ADAL" clId="{5C2DA0DD-804F-42AF-89EA-1460D80D8CB2}" dt="2025-07-09T19:24:36.826" v="10934" actId="6264"/>
          <ac:spMkLst>
            <pc:docMk/>
            <pc:sldMk cId="3595352596" sldId="306"/>
            <ac:spMk id="6" creationId="{C4C0C066-AEED-B884-8B46-62BFA93C3258}"/>
          </ac:spMkLst>
        </pc:spChg>
        <pc:spChg chg="add del mod">
          <ac:chgData name="Alfred Asterjadhi" userId="39de57b9-85c0-4fd1-aaac-8ca2b6560ad0" providerId="ADAL" clId="{5C2DA0DD-804F-42AF-89EA-1460D80D8CB2}" dt="2025-07-09T19:24:36.826" v="10934" actId="6264"/>
          <ac:spMkLst>
            <pc:docMk/>
            <pc:sldMk cId="3595352596" sldId="306"/>
            <ac:spMk id="7" creationId="{8E010E41-538B-365A-4780-6234AB7FC497}"/>
          </ac:spMkLst>
        </pc:spChg>
        <pc:spChg chg="add del mod">
          <ac:chgData name="Alfred Asterjadhi" userId="39de57b9-85c0-4fd1-aaac-8ca2b6560ad0" providerId="ADAL" clId="{5C2DA0DD-804F-42AF-89EA-1460D80D8CB2}" dt="2025-07-09T19:24:36.826" v="10934" actId="6264"/>
          <ac:spMkLst>
            <pc:docMk/>
            <pc:sldMk cId="3595352596" sldId="306"/>
            <ac:spMk id="8" creationId="{4A973222-BD76-56D8-07AC-0DF7CB55A22C}"/>
          </ac:spMkLst>
        </pc:spChg>
        <pc:spChg chg="add del mod">
          <ac:chgData name="Alfred Asterjadhi" userId="39de57b9-85c0-4fd1-aaac-8ca2b6560ad0" providerId="ADAL" clId="{5C2DA0DD-804F-42AF-89EA-1460D80D8CB2}" dt="2025-07-09T19:24:36.826" v="10934" actId="6264"/>
          <ac:spMkLst>
            <pc:docMk/>
            <pc:sldMk cId="3595352596" sldId="306"/>
            <ac:spMk id="9" creationId="{5788819C-2D77-C94D-A353-B913174DA6AB}"/>
          </ac:spMkLst>
        </pc:spChg>
        <pc:spChg chg="add del mod">
          <ac:chgData name="Alfred Asterjadhi" userId="39de57b9-85c0-4fd1-aaac-8ca2b6560ad0" providerId="ADAL" clId="{5C2DA0DD-804F-42AF-89EA-1460D80D8CB2}" dt="2025-07-09T19:24:36.826" v="10934" actId="6264"/>
          <ac:spMkLst>
            <pc:docMk/>
            <pc:sldMk cId="3595352596" sldId="306"/>
            <ac:spMk id="10" creationId="{64BE1395-1DA4-A429-EB5B-56CA71E2FBDE}"/>
          </ac:spMkLst>
        </pc:spChg>
        <pc:spChg chg="add del mod">
          <ac:chgData name="Alfred Asterjadhi" userId="39de57b9-85c0-4fd1-aaac-8ca2b6560ad0" providerId="ADAL" clId="{5C2DA0DD-804F-42AF-89EA-1460D80D8CB2}" dt="2025-07-09T19:24:36.826" v="10934" actId="6264"/>
          <ac:spMkLst>
            <pc:docMk/>
            <pc:sldMk cId="3595352596" sldId="306"/>
            <ac:spMk id="11" creationId="{658FB0B0-1B5E-D632-AEE3-DE3B8694A423}"/>
          </ac:spMkLst>
        </pc:spChg>
      </pc:sldChg>
      <pc:sldMasterChg chg="modSp mod modSldLayout">
        <pc:chgData name="Alfred Asterjadhi" userId="39de57b9-85c0-4fd1-aaac-8ca2b6560ad0" providerId="ADAL" clId="{5C2DA0DD-804F-42AF-89EA-1460D80D8CB2}" dt="2025-07-09T18:22:21.839" v="6546" actId="20577"/>
        <pc:sldMasterMkLst>
          <pc:docMk/>
          <pc:sldMasterMk cId="0" sldId="2147483648"/>
        </pc:sldMasterMkLst>
        <pc:spChg chg="mod">
          <ac:chgData name="Alfred Asterjadhi" userId="39de57b9-85c0-4fd1-aaac-8ca2b6560ad0" providerId="ADAL" clId="{5C2DA0DD-804F-42AF-89EA-1460D80D8CB2}" dt="2025-07-09T18:22:21.839" v="6546" actId="20577"/>
          <ac:spMkLst>
            <pc:docMk/>
            <pc:sldMasterMk cId="0" sldId="2147483648"/>
            <ac:spMk id="10" creationId="{00000000-0000-0000-0000-000000000000}"/>
          </ac:spMkLst>
        </pc:spChg>
        <pc:spChg chg="mod">
          <ac:chgData name="Alfred Asterjadhi" userId="39de57b9-85c0-4fd1-aaac-8ca2b6560ad0" providerId="ADAL" clId="{5C2DA0DD-804F-42AF-89EA-1460D80D8CB2}" dt="2025-07-07T20:19:21.526" v="12" actId="20577"/>
          <ac:spMkLst>
            <pc:docMk/>
            <pc:sldMasterMk cId="0" sldId="2147483648"/>
            <ac:spMk id="1027" creationId="{00000000-0000-0000-0000-000000000000}"/>
          </ac:spMkLst>
        </pc:spChg>
        <pc:sldLayoutChg chg="modSp mod">
          <pc:chgData name="Alfred Asterjadhi" userId="39de57b9-85c0-4fd1-aaac-8ca2b6560ad0" providerId="ADAL" clId="{5C2DA0DD-804F-42AF-89EA-1460D80D8CB2}" dt="2025-07-07T20:19:26.725" v="13"/>
          <pc:sldLayoutMkLst>
            <pc:docMk/>
            <pc:sldMasterMk cId="0" sldId="2147483648"/>
            <pc:sldLayoutMk cId="0" sldId="2147483649"/>
          </pc:sldLayoutMkLst>
          <pc:spChg chg="mod">
            <ac:chgData name="Alfred Asterjadhi" userId="39de57b9-85c0-4fd1-aaac-8ca2b6560ad0" providerId="ADAL" clId="{5C2DA0DD-804F-42AF-89EA-1460D80D8CB2}" dt="2025-07-07T20:19:26.725"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5C2DA0DD-804F-42AF-89EA-1460D80D8CB2}" dt="2025-07-07T20:19:28.059" v="14"/>
          <pc:sldLayoutMkLst>
            <pc:docMk/>
            <pc:sldMasterMk cId="0" sldId="2147483648"/>
            <pc:sldLayoutMk cId="0" sldId="2147483650"/>
          </pc:sldLayoutMkLst>
          <pc:spChg chg="mod">
            <ac:chgData name="Alfred Asterjadhi" userId="39de57b9-85c0-4fd1-aaac-8ca2b6560ad0" providerId="ADAL" clId="{5C2DA0DD-804F-42AF-89EA-1460D80D8CB2}" dt="2025-07-07T20:19:28.059" v="14"/>
            <ac:spMkLst>
              <pc:docMk/>
              <pc:sldMasterMk cId="0" sldId="2147483648"/>
              <pc:sldLayoutMk cId="0" sldId="2147483650"/>
              <ac:spMk id="7" creationId="{053D0DFB-6DBA-4EE1-863A-76DC32108A7E}"/>
            </ac:spMkLst>
          </pc:spChg>
        </pc:sldLayoutChg>
        <pc:sldLayoutChg chg="modSp mod">
          <pc:chgData name="Alfred Asterjadhi" userId="39de57b9-85c0-4fd1-aaac-8ca2b6560ad0" providerId="ADAL" clId="{5C2DA0DD-804F-42AF-89EA-1460D80D8CB2}" dt="2025-07-07T20:19:29.259" v="15"/>
          <pc:sldLayoutMkLst>
            <pc:docMk/>
            <pc:sldMasterMk cId="0" sldId="2147483648"/>
            <pc:sldLayoutMk cId="0" sldId="2147483651"/>
          </pc:sldLayoutMkLst>
          <pc:spChg chg="mod">
            <ac:chgData name="Alfred Asterjadhi" userId="39de57b9-85c0-4fd1-aaac-8ca2b6560ad0" providerId="ADAL" clId="{5C2DA0DD-804F-42AF-89EA-1460D80D8CB2}" dt="2025-07-07T20:19:29.259" v="15"/>
            <ac:spMkLst>
              <pc:docMk/>
              <pc:sldMasterMk cId="0" sldId="2147483648"/>
              <pc:sldLayoutMk cId="0" sldId="2147483651"/>
              <ac:spMk id="8" creationId="{2E6F2C40-A133-4081-99CB-E8B05DB00E0B}"/>
            </ac:spMkLst>
          </pc:spChg>
        </pc:sldLayoutChg>
        <pc:sldLayoutChg chg="modSp mod">
          <pc:chgData name="Alfred Asterjadhi" userId="39de57b9-85c0-4fd1-aaac-8ca2b6560ad0" providerId="ADAL" clId="{5C2DA0DD-804F-42AF-89EA-1460D80D8CB2}" dt="2025-07-07T20:19:30.430" v="16"/>
          <pc:sldLayoutMkLst>
            <pc:docMk/>
            <pc:sldMasterMk cId="0" sldId="2147483648"/>
            <pc:sldLayoutMk cId="0" sldId="2147483652"/>
          </pc:sldLayoutMkLst>
          <pc:spChg chg="mod">
            <ac:chgData name="Alfred Asterjadhi" userId="39de57b9-85c0-4fd1-aaac-8ca2b6560ad0" providerId="ADAL" clId="{5C2DA0DD-804F-42AF-89EA-1460D80D8CB2}" dt="2025-07-07T20:19:30.430"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C2DA0DD-804F-42AF-89EA-1460D80D8CB2}" dt="2025-07-07T20:19:31.605" v="17"/>
          <pc:sldLayoutMkLst>
            <pc:docMk/>
            <pc:sldMasterMk cId="0" sldId="2147483648"/>
            <pc:sldLayoutMk cId="0" sldId="2147483653"/>
          </pc:sldLayoutMkLst>
          <pc:spChg chg="mod">
            <ac:chgData name="Alfred Asterjadhi" userId="39de57b9-85c0-4fd1-aaac-8ca2b6560ad0" providerId="ADAL" clId="{5C2DA0DD-804F-42AF-89EA-1460D80D8CB2}" dt="2025-07-07T20:19:31.605" v="17"/>
            <ac:spMkLst>
              <pc:docMk/>
              <pc:sldMasterMk cId="0" sldId="2147483648"/>
              <pc:sldLayoutMk cId="0" sldId="2147483653"/>
              <ac:spMk id="7" creationId="{00000000-0000-0000-0000-000000000000}"/>
            </ac:spMkLst>
          </pc:spChg>
        </pc:sldLayoutChg>
        <pc:sldLayoutChg chg="modSp mod">
          <pc:chgData name="Alfred Asterjadhi" userId="39de57b9-85c0-4fd1-aaac-8ca2b6560ad0" providerId="ADAL" clId="{5C2DA0DD-804F-42AF-89EA-1460D80D8CB2}" dt="2025-07-07T20:19:32.906" v="18"/>
          <pc:sldLayoutMkLst>
            <pc:docMk/>
            <pc:sldMasterMk cId="0" sldId="2147483648"/>
            <pc:sldLayoutMk cId="0" sldId="2147483654"/>
          </pc:sldLayoutMkLst>
          <pc:spChg chg="mod">
            <ac:chgData name="Alfred Asterjadhi" userId="39de57b9-85c0-4fd1-aaac-8ca2b6560ad0" providerId="ADAL" clId="{5C2DA0DD-804F-42AF-89EA-1460D80D8CB2}" dt="2025-07-07T20:19:32.906" v="18"/>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C2DA0DD-804F-42AF-89EA-1460D80D8CB2}" dt="2025-07-07T20:19:34.042" v="19"/>
          <pc:sldLayoutMkLst>
            <pc:docMk/>
            <pc:sldMasterMk cId="0" sldId="2147483648"/>
            <pc:sldLayoutMk cId="0" sldId="2147483655"/>
          </pc:sldLayoutMkLst>
          <pc:spChg chg="mod">
            <ac:chgData name="Alfred Asterjadhi" userId="39de57b9-85c0-4fd1-aaac-8ca2b6560ad0" providerId="ADAL" clId="{5C2DA0DD-804F-42AF-89EA-1460D80D8CB2}" dt="2025-07-07T20:19:34.042" v="19"/>
            <ac:spMkLst>
              <pc:docMk/>
              <pc:sldMasterMk cId="0" sldId="2147483648"/>
              <pc:sldLayoutMk cId="0" sldId="2147483655"/>
              <ac:spMk id="2" creationId="{00000000-0000-0000-0000-000000000000}"/>
            </ac:spMkLst>
          </pc:spChg>
        </pc:sldLayoutChg>
        <pc:sldLayoutChg chg="modSp mod">
          <pc:chgData name="Alfred Asterjadhi" userId="39de57b9-85c0-4fd1-aaac-8ca2b6560ad0" providerId="ADAL" clId="{5C2DA0DD-804F-42AF-89EA-1460D80D8CB2}" dt="2025-07-07T20:19:35.260" v="20"/>
          <pc:sldLayoutMkLst>
            <pc:docMk/>
            <pc:sldMasterMk cId="0" sldId="2147483648"/>
            <pc:sldLayoutMk cId="0" sldId="2147483658"/>
          </pc:sldLayoutMkLst>
          <pc:spChg chg="mod">
            <ac:chgData name="Alfred Asterjadhi" userId="39de57b9-85c0-4fd1-aaac-8ca2b6560ad0" providerId="ADAL" clId="{5C2DA0DD-804F-42AF-89EA-1460D80D8CB2}" dt="2025-07-07T20:19:35.260" v="20"/>
            <ac:spMkLst>
              <pc:docMk/>
              <pc:sldMasterMk cId="0" sldId="2147483648"/>
              <pc:sldLayoutMk cId="0" sldId="2147483658"/>
              <ac:spMk id="4" creationId="{00000000-0000-0000-0000-000000000000}"/>
            </ac:spMkLst>
          </pc:spChg>
        </pc:sldLayoutChg>
        <pc:sldLayoutChg chg="modSp mod">
          <pc:chgData name="Alfred Asterjadhi" userId="39de57b9-85c0-4fd1-aaac-8ca2b6560ad0" providerId="ADAL" clId="{5C2DA0DD-804F-42AF-89EA-1460D80D8CB2}" dt="2025-07-07T20:19:36.419" v="21"/>
          <pc:sldLayoutMkLst>
            <pc:docMk/>
            <pc:sldMasterMk cId="0" sldId="2147483648"/>
            <pc:sldLayoutMk cId="0" sldId="2147483659"/>
          </pc:sldLayoutMkLst>
          <pc:spChg chg="mod">
            <ac:chgData name="Alfred Asterjadhi" userId="39de57b9-85c0-4fd1-aaac-8ca2b6560ad0" providerId="ADAL" clId="{5C2DA0DD-804F-42AF-89EA-1460D80D8CB2}" dt="2025-07-07T20:19:36.419" v="21"/>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
        <p:nvSpPr>
          <p:cNvPr id="7" name="Date Placeholder 3">
            <a:extLst>
              <a:ext uri="{FF2B5EF4-FFF2-40B4-BE49-F238E27FC236}">
                <a16:creationId xmlns:a16="http://schemas.microsoft.com/office/drawing/2014/main" id="{053D0DFB-6DBA-4EE1-863A-76DC32108A7E}"/>
              </a:ext>
            </a:extLst>
          </p:cNvPr>
          <p:cNvSpPr>
            <a:spLocks noGrp="1"/>
          </p:cNvSpPr>
          <p:nvPr>
            <p:ph type="dt" idx="10"/>
          </p:nvPr>
        </p:nvSpPr>
        <p:spPr>
          <a:xfrm>
            <a:off x="696912" y="333375"/>
            <a:ext cx="1874823" cy="273050"/>
          </a:xfrm>
        </p:spPr>
        <p:txBody>
          <a:bodyPr/>
          <a:lstStyle>
            <a:lvl1pPr>
              <a:defRPr/>
            </a:lvl1pPr>
          </a:lstStyle>
          <a:p>
            <a:r>
              <a:rPr lang="en-US" dirty="0"/>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
        <p:nvSpPr>
          <p:cNvPr id="8" name="Date Placeholder 3">
            <a:extLst>
              <a:ext uri="{FF2B5EF4-FFF2-40B4-BE49-F238E27FC236}">
                <a16:creationId xmlns:a16="http://schemas.microsoft.com/office/drawing/2014/main" id="{2E6F2C40-A133-4081-99CB-E8B05DB00E0B}"/>
              </a:ext>
            </a:extLst>
          </p:cNvPr>
          <p:cNvSpPr>
            <a:spLocks noGrp="1"/>
          </p:cNvSpPr>
          <p:nvPr>
            <p:ph type="dt" idx="10"/>
          </p:nvPr>
        </p:nvSpPr>
        <p:spPr>
          <a:xfrm>
            <a:off x="696912" y="333375"/>
            <a:ext cx="1874823" cy="273050"/>
          </a:xfrm>
        </p:spPr>
        <p:txBody>
          <a:bodyPr/>
          <a:lstStyle>
            <a:lvl1pPr>
              <a:defRPr/>
            </a:lvl1pPr>
          </a:lstStyle>
          <a:p>
            <a:r>
              <a:rPr lang="en-US" dirty="0"/>
              <a:t>July 2025</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2025</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9"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2025</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2025</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2025</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Calibri" panose="020F0502020204030204" pitchFamily="34" charset="0"/>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655640"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838371" cy="215444"/>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802.11-25/0776r1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Word_Document.docx"/><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06463"/>
            <a:ext cx="7772400" cy="536575"/>
          </a:xfrm>
        </p:spPr>
        <p:txBody>
          <a:bodyPr/>
          <a:lstStyle/>
          <a:p>
            <a:r>
              <a:rPr lang="en-US" dirty="0"/>
              <a:t>AMP frames – follow up</a:t>
            </a:r>
          </a:p>
        </p:txBody>
      </p:sp>
      <p:sp>
        <p:nvSpPr>
          <p:cNvPr id="4" name="Date Placeholder 3"/>
          <p:cNvSpPr>
            <a:spLocks noGrp="1"/>
          </p:cNvSpPr>
          <p:nvPr>
            <p:ph type="dt" idx="10"/>
          </p:nvPr>
        </p:nvSpPr>
        <p:spPr/>
        <p:txBody>
          <a:bodyPr/>
          <a:lstStyle/>
          <a:p>
            <a:r>
              <a:rPr lang="en-US" dirty="0"/>
              <a:t>July 2025</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6" name="Slide Number Placeholder 5"/>
          <p:cNvSpPr>
            <a:spLocks noGrp="1"/>
          </p:cNvSpPr>
          <p:nvPr>
            <p:ph type="sldNum" idx="12"/>
          </p:nvPr>
        </p:nvSpPr>
        <p:spPr/>
        <p:txBody>
          <a:bodyPr/>
          <a:lstStyle/>
          <a:p>
            <a:r>
              <a:rPr lang="en-GB"/>
              <a:t>Slide </a:t>
            </a:r>
            <a:fld id="{DE40C9FC-4879-4F20-9ECA-A574A90476B7}" type="slidenum">
              <a:rPr lang="en-GB" smtClean="0"/>
              <a:pPr/>
              <a:t>1</a:t>
            </a:fld>
            <a:endParaRPr lang="en-GB" dirty="0"/>
          </a:p>
        </p:txBody>
      </p:sp>
      <p:sp>
        <p:nvSpPr>
          <p:cNvPr id="7" name="Rectangle 6"/>
          <p:cNvSpPr txBox="1">
            <a:spLocks noChangeArrowheads="1"/>
          </p:cNvSpPr>
          <p:nvPr/>
        </p:nvSpPr>
        <p:spPr bwMode="auto">
          <a:xfrm>
            <a:off x="685800" y="17526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latinLnBrk="0"/>
            <a:r>
              <a:rPr kumimoji="0" lang="en-US" altLang="ko-KR" sz="2000" kern="0" dirty="0">
                <a:ea typeface="굴림" panose="020B0600000101010101" pitchFamily="50" charset="-127"/>
              </a:rPr>
              <a:t>Date:</a:t>
            </a:r>
            <a:r>
              <a:rPr kumimoji="0" lang="en-US" altLang="ko-KR" sz="2000" b="0" kern="0" dirty="0">
                <a:ea typeface="굴림" panose="020B0600000101010101" pitchFamily="50" charset="-127"/>
              </a:rPr>
              <a:t> 2025-07-07</a:t>
            </a:r>
          </a:p>
        </p:txBody>
      </p:sp>
      <p:sp>
        <p:nvSpPr>
          <p:cNvPr id="8"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2" name="Object 11"/>
          <p:cNvGraphicFramePr>
            <a:graphicFrameLocks noChangeAspect="1"/>
          </p:cNvGraphicFramePr>
          <p:nvPr>
            <p:extLst>
              <p:ext uri="{D42A27DB-BD31-4B8C-83A1-F6EECF244321}">
                <p14:modId xmlns:p14="http://schemas.microsoft.com/office/powerpoint/2010/main" val="1422386554"/>
              </p:ext>
            </p:extLst>
          </p:nvPr>
        </p:nvGraphicFramePr>
        <p:xfrm>
          <a:off x="538163" y="2935288"/>
          <a:ext cx="8661400" cy="1493837"/>
        </p:xfrm>
        <a:graphic>
          <a:graphicData uri="http://schemas.openxmlformats.org/presentationml/2006/ole">
            <mc:AlternateContent xmlns:mc="http://schemas.openxmlformats.org/markup-compatibility/2006">
              <mc:Choice xmlns:v="urn:schemas-microsoft-com:vml" Requires="v">
                <p:oleObj name="Document" r:id="rId2" imgW="6311477" imgH="1090561" progId="Word.Document.12">
                  <p:embed/>
                </p:oleObj>
              </mc:Choice>
              <mc:Fallback>
                <p:oleObj name="Document" r:id="rId2" imgW="6311477" imgH="1090561" progId="Word.Document.12">
                  <p:embed/>
                  <p:pic>
                    <p:nvPicPr>
                      <p:cNvPr id="12" name="Object 11"/>
                      <p:cNvPicPr/>
                      <p:nvPr/>
                    </p:nvPicPr>
                    <p:blipFill>
                      <a:blip r:embed="rId3"/>
                      <a:stretch>
                        <a:fillRect/>
                      </a:stretch>
                    </p:blipFill>
                    <p:spPr>
                      <a:xfrm>
                        <a:off x="538163" y="2935288"/>
                        <a:ext cx="8661400" cy="1493837"/>
                      </a:xfrm>
                      <a:prstGeom prst="rect">
                        <a:avLst/>
                      </a:prstGeom>
                    </p:spPr>
                  </p:pic>
                </p:oleObj>
              </mc:Fallback>
            </mc:AlternateContent>
          </a:graphicData>
        </a:graphic>
      </p:graphicFrame>
    </p:spTree>
    <p:extLst>
      <p:ext uri="{BB962C8B-B14F-4D97-AF65-F5344CB8AC3E}">
        <p14:creationId xmlns:p14="http://schemas.microsoft.com/office/powerpoint/2010/main" val="1994656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24911-F901-F2F3-5F7B-340A2171131C}"/>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DBA59F3B-9D65-23AF-4C20-277610B83CBB}"/>
              </a:ext>
            </a:extLst>
          </p:cNvPr>
          <p:cNvSpPr>
            <a:spLocks noGrp="1"/>
          </p:cNvSpPr>
          <p:nvPr>
            <p:ph idx="1"/>
          </p:nvPr>
        </p:nvSpPr>
        <p:spPr>
          <a:xfrm>
            <a:off x="685800" y="1981200"/>
            <a:ext cx="7770813" cy="4343400"/>
          </a:xfrm>
        </p:spPr>
        <p:txBody>
          <a:bodyPr/>
          <a:lstStyle/>
          <a:p>
            <a:r>
              <a:rPr lang="en-US" sz="1800" dirty="0"/>
              <a:t>Do you support that the MAC Header of the AMP frame comprises Frame Control, ID, and Type Dependent Control fields</a:t>
            </a:r>
          </a:p>
          <a:p>
            <a:endParaRPr lang="en-US" sz="1800" dirty="0"/>
          </a:p>
          <a:p>
            <a:endParaRPr lang="en-US" sz="1800" dirty="0"/>
          </a:p>
          <a:p>
            <a:endParaRPr lang="en-US" sz="1800" dirty="0"/>
          </a:p>
          <a:p>
            <a:pPr lvl="1">
              <a:buFontTx/>
              <a:buChar char="-"/>
            </a:pPr>
            <a:r>
              <a:rPr lang="en-US" sz="1400" b="1" dirty="0"/>
              <a:t>Frame Control </a:t>
            </a:r>
            <a:r>
              <a:rPr lang="en-US" sz="1400" dirty="0"/>
              <a:t>contains a Type field that indicates the type of AMP frame, and other fields that are TBD.</a:t>
            </a:r>
          </a:p>
          <a:p>
            <a:pPr lvl="2">
              <a:buFontTx/>
              <a:buChar char="-"/>
            </a:pPr>
            <a:r>
              <a:rPr lang="en-US" sz="1200" dirty="0"/>
              <a:t>One value of the Type field is assigned to AMP Trigger frame</a:t>
            </a:r>
          </a:p>
          <a:p>
            <a:pPr lvl="2">
              <a:buFontTx/>
              <a:buChar char="-"/>
            </a:pPr>
            <a:r>
              <a:rPr lang="en-US" sz="1200" dirty="0"/>
              <a:t>Another value of the Type field is assigned to the AMP Ack frame</a:t>
            </a:r>
          </a:p>
          <a:p>
            <a:pPr lvl="2">
              <a:buFontTx/>
              <a:buChar char="-"/>
            </a:pPr>
            <a:r>
              <a:rPr lang="en-US" sz="1200" dirty="0"/>
              <a:t>Another value of the Type field is assigned to the AMP Wake Up frame</a:t>
            </a:r>
          </a:p>
          <a:p>
            <a:pPr lvl="2">
              <a:buFontTx/>
              <a:buChar char="-"/>
            </a:pPr>
            <a:r>
              <a:rPr lang="en-US" sz="1200" dirty="0">
                <a:solidFill>
                  <a:srgbClr val="FF0000"/>
                </a:solidFill>
              </a:rPr>
              <a:t>Any others ???</a:t>
            </a:r>
          </a:p>
          <a:p>
            <a:pPr lvl="1">
              <a:buFontTx/>
              <a:buChar char="-"/>
            </a:pPr>
            <a:r>
              <a:rPr lang="en-US" sz="1400" b="1" dirty="0"/>
              <a:t>ID </a:t>
            </a:r>
            <a:r>
              <a:rPr lang="en-US" sz="1400" dirty="0"/>
              <a:t>contains an identifier for the AMP frame</a:t>
            </a:r>
          </a:p>
          <a:p>
            <a:pPr lvl="2">
              <a:buFontTx/>
              <a:buChar char="-"/>
            </a:pPr>
            <a:r>
              <a:rPr lang="en-US" sz="1200" dirty="0"/>
              <a:t>Whether the ID field is always present or not is </a:t>
            </a:r>
            <a:r>
              <a:rPr lang="en-US" sz="1200" dirty="0">
                <a:solidFill>
                  <a:srgbClr val="FF0000"/>
                </a:solidFill>
              </a:rPr>
              <a:t>TBD</a:t>
            </a:r>
          </a:p>
          <a:p>
            <a:pPr lvl="1">
              <a:buFontTx/>
              <a:buChar char="-"/>
            </a:pPr>
            <a:r>
              <a:rPr lang="en-US" sz="1400" b="1" dirty="0"/>
              <a:t>Type Dependent Control </a:t>
            </a:r>
            <a:r>
              <a:rPr lang="en-US" sz="1400" dirty="0"/>
              <a:t>contains control information that depends on the type of AMP frame</a:t>
            </a:r>
          </a:p>
          <a:p>
            <a:pPr lvl="2">
              <a:buFontTx/>
              <a:buChar char="-"/>
            </a:pPr>
            <a:r>
              <a:rPr lang="en-US" sz="1200" dirty="0"/>
              <a:t>Whether Type Dependent Control field is always present or not is </a:t>
            </a:r>
            <a:r>
              <a:rPr lang="en-US" sz="1200" dirty="0">
                <a:solidFill>
                  <a:srgbClr val="FF0000"/>
                </a:solidFill>
              </a:rPr>
              <a:t>TBD</a:t>
            </a:r>
          </a:p>
          <a:p>
            <a:pPr lvl="1">
              <a:buFontTx/>
              <a:buChar char="-"/>
            </a:pPr>
            <a:endParaRPr lang="en-US" sz="1400" dirty="0"/>
          </a:p>
        </p:txBody>
      </p:sp>
      <p:sp>
        <p:nvSpPr>
          <p:cNvPr id="4" name="Slide Number Placeholder 3">
            <a:extLst>
              <a:ext uri="{FF2B5EF4-FFF2-40B4-BE49-F238E27FC236}">
                <a16:creationId xmlns:a16="http://schemas.microsoft.com/office/drawing/2014/main" id="{FBB7877C-CFA3-B1FC-F089-067E6C4828E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523481E-7A59-AEBF-F884-4DF51C95076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574E71F-3558-3F7D-2D82-D8EC20A3D866}"/>
              </a:ext>
            </a:extLst>
          </p:cNvPr>
          <p:cNvSpPr>
            <a:spLocks noGrp="1"/>
          </p:cNvSpPr>
          <p:nvPr>
            <p:ph type="dt" idx="10"/>
          </p:nvPr>
        </p:nvSpPr>
        <p:spPr/>
        <p:txBody>
          <a:bodyPr/>
          <a:lstStyle/>
          <a:p>
            <a:r>
              <a:rPr lang="en-US"/>
              <a:t>July 2025</a:t>
            </a:r>
            <a:endParaRPr lang="en-GB" dirty="0"/>
          </a:p>
        </p:txBody>
      </p:sp>
      <p:graphicFrame>
        <p:nvGraphicFramePr>
          <p:cNvPr id="7" name="Table 6">
            <a:extLst>
              <a:ext uri="{FF2B5EF4-FFF2-40B4-BE49-F238E27FC236}">
                <a16:creationId xmlns:a16="http://schemas.microsoft.com/office/drawing/2014/main" id="{15B1A972-D1A1-CF95-3894-20899D87E3F4}"/>
              </a:ext>
            </a:extLst>
          </p:cNvPr>
          <p:cNvGraphicFramePr>
            <a:graphicFrameLocks noGrp="1"/>
          </p:cNvGraphicFramePr>
          <p:nvPr>
            <p:extLst>
              <p:ext uri="{D42A27DB-BD31-4B8C-83A1-F6EECF244321}">
                <p14:modId xmlns:p14="http://schemas.microsoft.com/office/powerpoint/2010/main" val="2343042550"/>
              </p:ext>
            </p:extLst>
          </p:nvPr>
        </p:nvGraphicFramePr>
        <p:xfrm>
          <a:off x="2743200" y="2743200"/>
          <a:ext cx="2576565" cy="781262"/>
        </p:xfrm>
        <a:graphic>
          <a:graphicData uri="http://schemas.openxmlformats.org/drawingml/2006/table">
            <a:tbl>
              <a:tblPr/>
              <a:tblGrid>
                <a:gridCol w="363950">
                  <a:extLst>
                    <a:ext uri="{9D8B030D-6E8A-4147-A177-3AD203B41FA5}">
                      <a16:colId xmlns:a16="http://schemas.microsoft.com/office/drawing/2014/main" val="2539054846"/>
                    </a:ext>
                  </a:extLst>
                </a:gridCol>
                <a:gridCol w="635700">
                  <a:extLst>
                    <a:ext uri="{9D8B030D-6E8A-4147-A177-3AD203B41FA5}">
                      <a16:colId xmlns:a16="http://schemas.microsoft.com/office/drawing/2014/main" val="4129908872"/>
                    </a:ext>
                  </a:extLst>
                </a:gridCol>
                <a:gridCol w="610127">
                  <a:extLst>
                    <a:ext uri="{9D8B030D-6E8A-4147-A177-3AD203B41FA5}">
                      <a16:colId xmlns:a16="http://schemas.microsoft.com/office/drawing/2014/main" val="1623248372"/>
                    </a:ext>
                  </a:extLst>
                </a:gridCol>
                <a:gridCol w="966788">
                  <a:extLst>
                    <a:ext uri="{9D8B030D-6E8A-4147-A177-3AD203B41FA5}">
                      <a16:colId xmlns:a16="http://schemas.microsoft.com/office/drawing/2014/main" val="3912123202"/>
                    </a:ext>
                  </a:extLst>
                </a:gridCol>
              </a:tblGrid>
              <a:tr h="308536">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Frame Control</a:t>
                      </a: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ID</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Type Dependent </a:t>
                      </a:r>
                    </a:p>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Control</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2224222"/>
                  </a:ext>
                </a:extLst>
              </a:tr>
              <a:tr h="400262">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p>
                  </a:txBody>
                  <a:tcPr marL="76200" marR="76200" marT="101600" marB="76200" anchor="ctr">
                    <a:lnL>
                      <a:noFill/>
                    </a:lnL>
                    <a:lnR>
                      <a:noFill/>
                    </a:lnR>
                    <a:lnT>
                      <a:noFill/>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rgbClr val="FF0000"/>
                          </a:solidFill>
                          <a:effectLst/>
                          <a:latin typeface="Arial" panose="020B0604020202020204" pitchFamily="34" charset="0"/>
                          <a:ea typeface="Times New Roman" panose="02020603050405020304" pitchFamily="18" charset="0"/>
                          <a:cs typeface="+mn-cs"/>
                        </a:rPr>
                        <a:t>X</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rgbClr val="FF0000"/>
                          </a:solidFill>
                          <a:effectLst/>
                          <a:latin typeface="Arial" panose="020B0604020202020204" pitchFamily="34" charset="0"/>
                          <a:ea typeface="Times New Roman" panose="02020603050405020304" pitchFamily="18" charset="0"/>
                          <a:cs typeface="+mn-cs"/>
                        </a:rPr>
                        <a:t>Y</a:t>
                      </a:r>
                      <a:endParaRPr lang="en-US" sz="800" b="0" u="sng" kern="1200" dirty="0">
                        <a:solidFill>
                          <a:srgbClr val="FF0000"/>
                        </a:solidFill>
                        <a:effectLst/>
                        <a:latin typeface="Arial" panose="020B0604020202020204" pitchFamily="34" charset="0"/>
                        <a:ea typeface="Times New Roman" panose="02020603050405020304" pitchFamily="18" charset="0"/>
                        <a:cs typeface="+mn-c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rgbClr val="FF0000"/>
                          </a:solidFill>
                          <a:effectLst/>
                          <a:latin typeface="Arial" panose="020B0604020202020204" pitchFamily="34" charset="0"/>
                          <a:ea typeface="Times New Roman" panose="02020603050405020304" pitchFamily="18" charset="0"/>
                          <a:cs typeface="+mn-cs"/>
                        </a:rPr>
                        <a:t>Z</a:t>
                      </a:r>
                      <a:endParaRPr lang="en-US" sz="800" b="0" u="sng" kern="1200" dirty="0">
                        <a:solidFill>
                          <a:srgbClr val="FF0000"/>
                        </a:solidFill>
                        <a:effectLst/>
                        <a:latin typeface="Arial" panose="020B0604020202020204" pitchFamily="34" charset="0"/>
                        <a:ea typeface="Times New Roman" panose="02020603050405020304" pitchFamily="18" charset="0"/>
                        <a:cs typeface="+mn-c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82555960"/>
                  </a:ext>
                </a:extLst>
              </a:tr>
            </a:tbl>
          </a:graphicData>
        </a:graphic>
      </p:graphicFrame>
    </p:spTree>
    <p:extLst>
      <p:ext uri="{BB962C8B-B14F-4D97-AF65-F5344CB8AC3E}">
        <p14:creationId xmlns:p14="http://schemas.microsoft.com/office/powerpoint/2010/main" val="980202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96889-94FC-C576-967A-86A7A7C3D1BE}"/>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C5F29959-B2C2-FCE9-E783-EF04B6BA8AAE}"/>
              </a:ext>
            </a:extLst>
          </p:cNvPr>
          <p:cNvSpPr>
            <a:spLocks noGrp="1"/>
          </p:cNvSpPr>
          <p:nvPr>
            <p:ph idx="1"/>
          </p:nvPr>
        </p:nvSpPr>
        <p:spPr/>
        <p:txBody>
          <a:bodyPr/>
          <a:lstStyle/>
          <a:p>
            <a:r>
              <a:rPr lang="en-US" dirty="0"/>
              <a:t>SP3A: Do you support that the Frame Control field of the AMP frame is 8 bits?</a:t>
            </a:r>
          </a:p>
          <a:p>
            <a:pPr>
              <a:buFont typeface="Arial" panose="020B0604020202020204" pitchFamily="34" charset="0"/>
              <a:buChar char="•"/>
            </a:pPr>
            <a:r>
              <a:rPr lang="en-US" dirty="0"/>
              <a:t>Type field uses the first </a:t>
            </a:r>
            <a:r>
              <a:rPr lang="en-US" dirty="0">
                <a:solidFill>
                  <a:srgbClr val="FF0000"/>
                </a:solidFill>
              </a:rPr>
              <a:t>TBD</a:t>
            </a:r>
            <a:r>
              <a:rPr lang="en-US" dirty="0"/>
              <a:t> bits of the Frame Control</a:t>
            </a:r>
          </a:p>
          <a:p>
            <a:pPr lvl="1">
              <a:buFont typeface="Arial" panose="020B0604020202020204" pitchFamily="34" charset="0"/>
              <a:buChar char="•"/>
            </a:pPr>
            <a:endParaRPr lang="en-US" dirty="0"/>
          </a:p>
          <a:p>
            <a:pPr marL="0" indent="0"/>
            <a:r>
              <a:rPr lang="en-US" dirty="0"/>
              <a:t>SP 3B: How many bits do you prefer for the Type field</a:t>
            </a:r>
          </a:p>
          <a:p>
            <a:pPr lvl="1">
              <a:buFont typeface="Arial" panose="020B0604020202020204" pitchFamily="34" charset="0"/>
              <a:buChar char="•"/>
            </a:pPr>
            <a:r>
              <a:rPr lang="en-US" dirty="0"/>
              <a:t>Option 1: 3 bits</a:t>
            </a:r>
          </a:p>
          <a:p>
            <a:pPr lvl="1">
              <a:buFont typeface="Arial" panose="020B0604020202020204" pitchFamily="34" charset="0"/>
              <a:buChar char="•"/>
            </a:pPr>
            <a:r>
              <a:rPr lang="en-US" dirty="0"/>
              <a:t>Option 2: 4 bits</a:t>
            </a:r>
          </a:p>
        </p:txBody>
      </p:sp>
      <p:sp>
        <p:nvSpPr>
          <p:cNvPr id="4" name="Slide Number Placeholder 3">
            <a:extLst>
              <a:ext uri="{FF2B5EF4-FFF2-40B4-BE49-F238E27FC236}">
                <a16:creationId xmlns:a16="http://schemas.microsoft.com/office/drawing/2014/main" id="{9607CA5F-85A1-52C9-C8AA-15BBCB93CAE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6ED5DB4-EBF9-EBFC-C7ED-94AE6022ADE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071788B-624F-3FDF-441D-71183174E546}"/>
              </a:ext>
            </a:extLst>
          </p:cNvPr>
          <p:cNvSpPr>
            <a:spLocks noGrp="1"/>
          </p:cNvSpPr>
          <p:nvPr>
            <p:ph type="dt" idx="10"/>
          </p:nvPr>
        </p:nvSpPr>
        <p:spPr/>
        <p:txBody>
          <a:bodyPr/>
          <a:lstStyle/>
          <a:p>
            <a:r>
              <a:rPr lang="en-US"/>
              <a:t>July 2025</a:t>
            </a:r>
            <a:endParaRPr lang="en-GB" dirty="0"/>
          </a:p>
        </p:txBody>
      </p:sp>
    </p:spTree>
    <p:extLst>
      <p:ext uri="{BB962C8B-B14F-4D97-AF65-F5344CB8AC3E}">
        <p14:creationId xmlns:p14="http://schemas.microsoft.com/office/powerpoint/2010/main" val="2948785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4CEC9-BD00-C5A2-50DE-8BBA912ECE04}"/>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6E3F8EF2-A299-D220-88D4-571267D0F63C}"/>
              </a:ext>
            </a:extLst>
          </p:cNvPr>
          <p:cNvSpPr>
            <a:spLocks noGrp="1"/>
          </p:cNvSpPr>
          <p:nvPr>
            <p:ph idx="1"/>
          </p:nvPr>
        </p:nvSpPr>
        <p:spPr/>
        <p:txBody>
          <a:bodyPr/>
          <a:lstStyle/>
          <a:p>
            <a:r>
              <a:rPr lang="en-US" dirty="0"/>
              <a:t>Do you support that the ID field is:</a:t>
            </a:r>
          </a:p>
          <a:p>
            <a:pPr>
              <a:buFont typeface="Arial" panose="020B0604020202020204" pitchFamily="34" charset="0"/>
              <a:buChar char="•"/>
            </a:pPr>
            <a:r>
              <a:rPr lang="en-US" dirty="0"/>
              <a:t>Option 1: 12 bits</a:t>
            </a:r>
          </a:p>
          <a:p>
            <a:pPr>
              <a:buFont typeface="Arial" panose="020B0604020202020204" pitchFamily="34" charset="0"/>
              <a:buChar char="•"/>
            </a:pPr>
            <a:r>
              <a:rPr lang="en-US" dirty="0"/>
              <a:t>Option 2: 16 bits</a:t>
            </a:r>
          </a:p>
          <a:p>
            <a:pPr>
              <a:buFont typeface="Arial" panose="020B0604020202020204" pitchFamily="34" charset="0"/>
              <a:buChar char="•"/>
            </a:pPr>
            <a:r>
              <a:rPr lang="en-US" dirty="0"/>
              <a:t>Option 3: based on the frame type/use case</a:t>
            </a:r>
          </a:p>
          <a:p>
            <a:pPr lvl="1">
              <a:buFont typeface="Arial" panose="020B0604020202020204" pitchFamily="34" charset="0"/>
              <a:buChar char="•"/>
            </a:pPr>
            <a:r>
              <a:rPr lang="en-US" dirty="0"/>
              <a:t>E.g., 12 bits for non-RFID cases, and 16 bits for RFID cases</a:t>
            </a:r>
          </a:p>
        </p:txBody>
      </p:sp>
      <p:sp>
        <p:nvSpPr>
          <p:cNvPr id="4" name="Slide Number Placeholder 3">
            <a:extLst>
              <a:ext uri="{FF2B5EF4-FFF2-40B4-BE49-F238E27FC236}">
                <a16:creationId xmlns:a16="http://schemas.microsoft.com/office/drawing/2014/main" id="{E2905108-9996-7EE7-6F61-100455F6860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25B801E-1954-5158-2C08-BA713257A5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4F9DF85-614D-22B4-566D-925F8CA1EC66}"/>
              </a:ext>
            </a:extLst>
          </p:cNvPr>
          <p:cNvSpPr>
            <a:spLocks noGrp="1"/>
          </p:cNvSpPr>
          <p:nvPr>
            <p:ph type="dt" idx="10"/>
          </p:nvPr>
        </p:nvSpPr>
        <p:spPr/>
        <p:txBody>
          <a:bodyPr/>
          <a:lstStyle/>
          <a:p>
            <a:r>
              <a:rPr lang="en-US"/>
              <a:t>July 2025</a:t>
            </a:r>
            <a:endParaRPr lang="en-GB" dirty="0"/>
          </a:p>
        </p:txBody>
      </p:sp>
    </p:spTree>
    <p:extLst>
      <p:ext uri="{BB962C8B-B14F-4D97-AF65-F5344CB8AC3E}">
        <p14:creationId xmlns:p14="http://schemas.microsoft.com/office/powerpoint/2010/main" val="3932031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D6C993-9511-3AAF-4FDA-206D521E4A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6E5CA7-4CE8-F257-E0F3-40DAE650BE1B}"/>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4A56EC75-3E74-E6F9-3110-B006B45743BE}"/>
              </a:ext>
            </a:extLst>
          </p:cNvPr>
          <p:cNvSpPr>
            <a:spLocks noGrp="1"/>
          </p:cNvSpPr>
          <p:nvPr>
            <p:ph idx="1"/>
          </p:nvPr>
        </p:nvSpPr>
        <p:spPr/>
        <p:txBody>
          <a:bodyPr/>
          <a:lstStyle/>
          <a:p>
            <a:r>
              <a:rPr lang="en-US" dirty="0"/>
              <a:t>Do you support that the Type Dependent Control field is</a:t>
            </a:r>
          </a:p>
          <a:p>
            <a:pPr>
              <a:buFont typeface="Arial" panose="020B0604020202020204" pitchFamily="34" charset="0"/>
              <a:buChar char="•"/>
            </a:pPr>
            <a:r>
              <a:rPr lang="en-US" dirty="0"/>
              <a:t>Option 1: 12 bits (if ID is 12 bits)</a:t>
            </a:r>
          </a:p>
          <a:p>
            <a:pPr>
              <a:buFont typeface="Arial" panose="020B0604020202020204" pitchFamily="34" charset="0"/>
              <a:buChar char="•"/>
            </a:pPr>
            <a:r>
              <a:rPr lang="en-US" dirty="0"/>
              <a:t>Option 2: 8 bits (if ID is 16 bits)</a:t>
            </a:r>
          </a:p>
          <a:p>
            <a:pPr>
              <a:buFont typeface="Arial" panose="020B0604020202020204" pitchFamily="34" charset="0"/>
              <a:buChar char="•"/>
            </a:pPr>
            <a:r>
              <a:rPr lang="en-US" dirty="0"/>
              <a:t>Other options?</a:t>
            </a:r>
          </a:p>
        </p:txBody>
      </p:sp>
      <p:sp>
        <p:nvSpPr>
          <p:cNvPr id="4" name="Slide Number Placeholder 3">
            <a:extLst>
              <a:ext uri="{FF2B5EF4-FFF2-40B4-BE49-F238E27FC236}">
                <a16:creationId xmlns:a16="http://schemas.microsoft.com/office/drawing/2014/main" id="{A2A85CD3-2AC3-1AB1-FC7B-520E8E2EC76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A70F3EE-AA06-A56E-3470-6040389BAF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823EE0C-0C6D-CA0A-9FB3-15183E328C60}"/>
              </a:ext>
            </a:extLst>
          </p:cNvPr>
          <p:cNvSpPr>
            <a:spLocks noGrp="1"/>
          </p:cNvSpPr>
          <p:nvPr>
            <p:ph type="dt" idx="10"/>
          </p:nvPr>
        </p:nvSpPr>
        <p:spPr/>
        <p:txBody>
          <a:bodyPr/>
          <a:lstStyle/>
          <a:p>
            <a:r>
              <a:rPr lang="en-US"/>
              <a:t>July 2025</a:t>
            </a:r>
            <a:endParaRPr lang="en-GB" dirty="0"/>
          </a:p>
        </p:txBody>
      </p:sp>
    </p:spTree>
    <p:extLst>
      <p:ext uri="{BB962C8B-B14F-4D97-AF65-F5344CB8AC3E}">
        <p14:creationId xmlns:p14="http://schemas.microsoft.com/office/powerpoint/2010/main" val="974623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C01AB-C146-E002-E13E-BFC2FB773119}"/>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A1627F7E-00A6-E731-726C-62426736CCD3}"/>
              </a:ext>
            </a:extLst>
          </p:cNvPr>
          <p:cNvSpPr>
            <a:spLocks noGrp="1"/>
          </p:cNvSpPr>
          <p:nvPr>
            <p:ph idx="1"/>
          </p:nvPr>
        </p:nvSpPr>
        <p:spPr/>
        <p:txBody>
          <a:bodyPr/>
          <a:lstStyle/>
          <a:p>
            <a:r>
              <a:rPr lang="en-US" sz="2000" dirty="0"/>
              <a:t>Which option do you support for the maximum length of the Frame Body field:</a:t>
            </a:r>
          </a:p>
          <a:p>
            <a:pPr>
              <a:buFont typeface="Arial" panose="020B0604020202020204" pitchFamily="34" charset="0"/>
              <a:buChar char="•"/>
            </a:pPr>
            <a:r>
              <a:rPr lang="en-US" sz="2000" dirty="0"/>
              <a:t>Option 1: 16 octets (obtained from WUR)</a:t>
            </a:r>
          </a:p>
          <a:p>
            <a:pPr>
              <a:buFont typeface="Arial" panose="020B0604020202020204" pitchFamily="34" charset="0"/>
              <a:buChar char="•"/>
            </a:pPr>
            <a:r>
              <a:rPr lang="en-US" sz="2000" dirty="0"/>
              <a:t>Option 2: 64 octets (account for maximum RFID)</a:t>
            </a:r>
          </a:p>
          <a:p>
            <a:pPr lvl="1">
              <a:buFont typeface="Arial" panose="020B0604020202020204" pitchFamily="34" charset="0"/>
              <a:buChar char="•"/>
            </a:pPr>
            <a:r>
              <a:rPr lang="en-US" sz="1600" dirty="0"/>
              <a:t>Citing from external sources: While the EPC length can range from 64 bits to 496 bits, the most common sizes are 96 bits and 128 bits. For some EPC types, 96 bits is the only available option</a:t>
            </a:r>
          </a:p>
          <a:p>
            <a:pPr>
              <a:buFont typeface="Arial" panose="020B0604020202020204" pitchFamily="34" charset="0"/>
              <a:buChar char="•"/>
            </a:pPr>
            <a:r>
              <a:rPr lang="en-US" sz="2000" dirty="0"/>
              <a:t>Option 3: 256 octets (obtained from [8])</a:t>
            </a:r>
          </a:p>
        </p:txBody>
      </p:sp>
      <p:sp>
        <p:nvSpPr>
          <p:cNvPr id="4" name="Slide Number Placeholder 3">
            <a:extLst>
              <a:ext uri="{FF2B5EF4-FFF2-40B4-BE49-F238E27FC236}">
                <a16:creationId xmlns:a16="http://schemas.microsoft.com/office/drawing/2014/main" id="{41984A0B-0B2D-3598-2DEF-1FD0F72540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6AD879A-990C-6C0E-EEDB-1F5AEECB0BA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472398E-C22B-F978-9FDD-C28E996BB889}"/>
              </a:ext>
            </a:extLst>
          </p:cNvPr>
          <p:cNvSpPr>
            <a:spLocks noGrp="1"/>
          </p:cNvSpPr>
          <p:nvPr>
            <p:ph type="dt" idx="10"/>
          </p:nvPr>
        </p:nvSpPr>
        <p:spPr/>
        <p:txBody>
          <a:bodyPr/>
          <a:lstStyle/>
          <a:p>
            <a:r>
              <a:rPr lang="en-US"/>
              <a:t>July 2025</a:t>
            </a:r>
            <a:endParaRPr lang="en-GB" dirty="0"/>
          </a:p>
        </p:txBody>
      </p:sp>
    </p:spTree>
    <p:extLst>
      <p:ext uri="{BB962C8B-B14F-4D97-AF65-F5344CB8AC3E}">
        <p14:creationId xmlns:p14="http://schemas.microsoft.com/office/powerpoint/2010/main" val="1986706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10408-7D1A-B52D-60FB-2FFCF081BD72}"/>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0B82E401-0E35-B677-0BB5-787910A9D81E}"/>
              </a:ext>
            </a:extLst>
          </p:cNvPr>
          <p:cNvSpPr>
            <a:spLocks noGrp="1"/>
          </p:cNvSpPr>
          <p:nvPr>
            <p:ph idx="1"/>
          </p:nvPr>
        </p:nvSpPr>
        <p:spPr/>
        <p:txBody>
          <a:bodyPr/>
          <a:lstStyle/>
          <a:p>
            <a:pPr>
              <a:buFont typeface="Arial" panose="020B0604020202020204" pitchFamily="34" charset="0"/>
              <a:buChar char="•"/>
            </a:pPr>
            <a:r>
              <a:rPr lang="en-US" dirty="0"/>
              <a:t>Do you support that the length of the Frame Body field is indicated in the MAC header of the AMP frame</a:t>
            </a:r>
          </a:p>
          <a:p>
            <a:pPr lvl="1">
              <a:buFont typeface="Arial" panose="020B0604020202020204" pitchFamily="34" charset="0"/>
              <a:buChar char="•"/>
            </a:pPr>
            <a:r>
              <a:rPr lang="en-US" dirty="0"/>
              <a:t>Specific location, encoding and size is </a:t>
            </a:r>
            <a:r>
              <a:rPr lang="en-US" dirty="0">
                <a:solidFill>
                  <a:srgbClr val="FF0000"/>
                </a:solidFill>
              </a:rPr>
              <a:t>TBD</a:t>
            </a:r>
            <a:r>
              <a:rPr lang="en-US" dirty="0"/>
              <a:t>.</a:t>
            </a:r>
          </a:p>
        </p:txBody>
      </p:sp>
      <p:sp>
        <p:nvSpPr>
          <p:cNvPr id="4" name="Slide Number Placeholder 3">
            <a:extLst>
              <a:ext uri="{FF2B5EF4-FFF2-40B4-BE49-F238E27FC236}">
                <a16:creationId xmlns:a16="http://schemas.microsoft.com/office/drawing/2014/main" id="{D9C4B7BB-77B7-436F-C833-DEF1F2BA4CF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8727687-5881-143B-4835-1D5F4D776D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21B74B-E2EE-95A3-7545-8AABF9BFEC8E}"/>
              </a:ext>
            </a:extLst>
          </p:cNvPr>
          <p:cNvSpPr>
            <a:spLocks noGrp="1"/>
          </p:cNvSpPr>
          <p:nvPr>
            <p:ph type="dt" idx="10"/>
          </p:nvPr>
        </p:nvSpPr>
        <p:spPr/>
        <p:txBody>
          <a:bodyPr/>
          <a:lstStyle/>
          <a:p>
            <a:r>
              <a:rPr lang="en-US"/>
              <a:t>July 2025</a:t>
            </a:r>
            <a:endParaRPr lang="en-GB" dirty="0"/>
          </a:p>
        </p:txBody>
      </p:sp>
    </p:spTree>
    <p:extLst>
      <p:ext uri="{BB962C8B-B14F-4D97-AF65-F5344CB8AC3E}">
        <p14:creationId xmlns:p14="http://schemas.microsoft.com/office/powerpoint/2010/main" val="3532610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F60D4-59A7-2D82-D0E8-4B3444F5A28A}"/>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5FC4C984-B586-5A29-6CD0-E4DC608AEACE}"/>
              </a:ext>
            </a:extLst>
          </p:cNvPr>
          <p:cNvSpPr>
            <a:spLocks noGrp="1"/>
          </p:cNvSpPr>
          <p:nvPr>
            <p:ph idx="1"/>
          </p:nvPr>
        </p:nvSpPr>
        <p:spPr/>
        <p:txBody>
          <a:bodyPr/>
          <a:lstStyle/>
          <a:p>
            <a:r>
              <a:rPr lang="en-US" dirty="0"/>
              <a:t>Which option do you support for the FCS length field:</a:t>
            </a:r>
          </a:p>
          <a:p>
            <a:pPr>
              <a:buFont typeface="Arial" panose="020B0604020202020204" pitchFamily="34" charset="0"/>
              <a:buChar char="•"/>
            </a:pPr>
            <a:r>
              <a:rPr lang="en-US" dirty="0"/>
              <a:t>Option 1: 8 bits</a:t>
            </a:r>
          </a:p>
          <a:p>
            <a:pPr>
              <a:buFont typeface="Arial" panose="020B0604020202020204" pitchFamily="34" charset="0"/>
              <a:buChar char="•"/>
            </a:pPr>
            <a:r>
              <a:rPr lang="en-US" dirty="0"/>
              <a:t>Option 2: 16 bits</a:t>
            </a:r>
          </a:p>
          <a:p>
            <a:pPr>
              <a:buFont typeface="Arial" panose="020B0604020202020204" pitchFamily="34" charset="0"/>
              <a:buChar char="•"/>
            </a:pPr>
            <a:r>
              <a:rPr lang="en-US" dirty="0"/>
              <a:t>Option 3: FCS length depends on AMP frame length</a:t>
            </a:r>
          </a:p>
          <a:p>
            <a:pPr lvl="1">
              <a:buFont typeface="Arial" panose="020B0604020202020204" pitchFamily="34" charset="0"/>
              <a:buChar char="•"/>
            </a:pPr>
            <a:r>
              <a:rPr lang="en-US" dirty="0"/>
              <a:t>Threshold that is to be used for switching from one </a:t>
            </a:r>
            <a:r>
              <a:rPr lang="en-US"/>
              <a:t>CRC length </a:t>
            </a:r>
            <a:r>
              <a:rPr lang="en-US" dirty="0"/>
              <a:t>to another is </a:t>
            </a:r>
            <a:r>
              <a:rPr lang="en-US" dirty="0">
                <a:solidFill>
                  <a:srgbClr val="FF0000"/>
                </a:solidFill>
              </a:rPr>
              <a:t>TBD</a:t>
            </a:r>
          </a:p>
        </p:txBody>
      </p:sp>
      <p:sp>
        <p:nvSpPr>
          <p:cNvPr id="4" name="Slide Number Placeholder 3">
            <a:extLst>
              <a:ext uri="{FF2B5EF4-FFF2-40B4-BE49-F238E27FC236}">
                <a16:creationId xmlns:a16="http://schemas.microsoft.com/office/drawing/2014/main" id="{0B530DA9-E376-A54D-C77F-7F5BF6A5AB6B}"/>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806874A-0D41-7CB9-5214-C9F75A8FCC1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2BB4B9F-B858-102B-703C-44D4D15551AC}"/>
              </a:ext>
            </a:extLst>
          </p:cNvPr>
          <p:cNvSpPr>
            <a:spLocks noGrp="1"/>
          </p:cNvSpPr>
          <p:nvPr>
            <p:ph type="dt" idx="10"/>
          </p:nvPr>
        </p:nvSpPr>
        <p:spPr/>
        <p:txBody>
          <a:bodyPr/>
          <a:lstStyle/>
          <a:p>
            <a:r>
              <a:rPr lang="en-US"/>
              <a:t>July 2025</a:t>
            </a:r>
            <a:endParaRPr lang="en-GB" dirty="0"/>
          </a:p>
        </p:txBody>
      </p:sp>
    </p:spTree>
    <p:extLst>
      <p:ext uri="{BB962C8B-B14F-4D97-AF65-F5344CB8AC3E}">
        <p14:creationId xmlns:p14="http://schemas.microsoft.com/office/powerpoint/2010/main" val="1308531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E70AE-2032-F6D5-3788-0A2A11AA2261}"/>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8DA4A4EA-2BC3-F7B5-E12E-762EFE42D016}"/>
              </a:ext>
            </a:extLst>
          </p:cNvPr>
          <p:cNvSpPr>
            <a:spLocks noGrp="1"/>
          </p:cNvSpPr>
          <p:nvPr>
            <p:ph idx="1"/>
          </p:nvPr>
        </p:nvSpPr>
        <p:spPr/>
        <p:txBody>
          <a:bodyPr/>
          <a:lstStyle/>
          <a:p>
            <a:r>
              <a:rPr lang="en-US" dirty="0"/>
              <a:t>Do you support that the FCS field of all AMP frames has the same size?</a:t>
            </a:r>
          </a:p>
          <a:p>
            <a:pPr>
              <a:buFont typeface="Arial" panose="020B0604020202020204" pitchFamily="34" charset="0"/>
              <a:buChar char="•"/>
            </a:pPr>
            <a:r>
              <a:rPr lang="en-US" sz="1800" dirty="0">
                <a:solidFill>
                  <a:srgbClr val="FF0000"/>
                </a:solidFill>
              </a:rPr>
              <a:t>This SP can be omitted if O3 of SP7 has more support</a:t>
            </a:r>
          </a:p>
        </p:txBody>
      </p:sp>
      <p:sp>
        <p:nvSpPr>
          <p:cNvPr id="4" name="Slide Number Placeholder 3">
            <a:extLst>
              <a:ext uri="{FF2B5EF4-FFF2-40B4-BE49-F238E27FC236}">
                <a16:creationId xmlns:a16="http://schemas.microsoft.com/office/drawing/2014/main" id="{6CB65D58-A72E-24DF-0C3F-0D0341E4ECE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30379A19-3540-20B5-175B-F0113D00C32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8E93831-6E69-4401-1942-EB0F20AD5621}"/>
              </a:ext>
            </a:extLst>
          </p:cNvPr>
          <p:cNvSpPr>
            <a:spLocks noGrp="1"/>
          </p:cNvSpPr>
          <p:nvPr>
            <p:ph type="dt" idx="10"/>
          </p:nvPr>
        </p:nvSpPr>
        <p:spPr/>
        <p:txBody>
          <a:bodyPr/>
          <a:lstStyle/>
          <a:p>
            <a:r>
              <a:rPr lang="en-US"/>
              <a:t>July 2025</a:t>
            </a:r>
            <a:endParaRPr lang="en-GB" dirty="0"/>
          </a:p>
        </p:txBody>
      </p:sp>
    </p:spTree>
    <p:extLst>
      <p:ext uri="{BB962C8B-B14F-4D97-AF65-F5344CB8AC3E}">
        <p14:creationId xmlns:p14="http://schemas.microsoft.com/office/powerpoint/2010/main" val="3812227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7B00B-EA8D-729D-9526-1796AA9D30A5}"/>
              </a:ext>
            </a:extLst>
          </p:cNvPr>
          <p:cNvSpPr>
            <a:spLocks noGrp="1"/>
          </p:cNvSpPr>
          <p:nvPr>
            <p:ph type="title"/>
          </p:nvPr>
        </p:nvSpPr>
        <p:spPr/>
        <p:txBody>
          <a:bodyPr/>
          <a:lstStyle/>
          <a:p>
            <a:r>
              <a:rPr lang="en-US" dirty="0"/>
              <a:t>Straw Poll 10</a:t>
            </a:r>
          </a:p>
        </p:txBody>
      </p:sp>
      <p:sp>
        <p:nvSpPr>
          <p:cNvPr id="3" name="Content Placeholder 2">
            <a:extLst>
              <a:ext uri="{FF2B5EF4-FFF2-40B4-BE49-F238E27FC236}">
                <a16:creationId xmlns:a16="http://schemas.microsoft.com/office/drawing/2014/main" id="{044764D3-07F3-979A-BB04-3577A2F3F180}"/>
              </a:ext>
            </a:extLst>
          </p:cNvPr>
          <p:cNvSpPr>
            <a:spLocks noGrp="1"/>
          </p:cNvSpPr>
          <p:nvPr>
            <p:ph idx="1"/>
          </p:nvPr>
        </p:nvSpPr>
        <p:spPr/>
        <p:txBody>
          <a:bodyPr/>
          <a:lstStyle/>
          <a:p>
            <a:r>
              <a:rPr lang="en-US" dirty="0"/>
              <a:t>Do you support that the CRC of AMP frames shall use the </a:t>
            </a:r>
            <a:r>
              <a:rPr lang="en-US" dirty="0">
                <a:solidFill>
                  <a:srgbClr val="FF0000"/>
                </a:solidFill>
              </a:rPr>
              <a:t>TBD</a:t>
            </a:r>
            <a:r>
              <a:rPr lang="en-US" dirty="0"/>
              <a:t>-bit CRC engine from IEEE 802.11</a:t>
            </a:r>
          </a:p>
        </p:txBody>
      </p:sp>
      <p:sp>
        <p:nvSpPr>
          <p:cNvPr id="4" name="Slide Number Placeholder 3">
            <a:extLst>
              <a:ext uri="{FF2B5EF4-FFF2-40B4-BE49-F238E27FC236}">
                <a16:creationId xmlns:a16="http://schemas.microsoft.com/office/drawing/2014/main" id="{AF3BC577-1E29-C032-A37F-337C25DACE7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698D6BD-A738-38BA-7FBD-0ECB5A029B9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A3846A1-39CC-21DE-083D-AAC83B660C95}"/>
              </a:ext>
            </a:extLst>
          </p:cNvPr>
          <p:cNvSpPr>
            <a:spLocks noGrp="1"/>
          </p:cNvSpPr>
          <p:nvPr>
            <p:ph type="dt" idx="10"/>
          </p:nvPr>
        </p:nvSpPr>
        <p:spPr/>
        <p:txBody>
          <a:bodyPr/>
          <a:lstStyle/>
          <a:p>
            <a:r>
              <a:rPr lang="en-US"/>
              <a:t>July 2025</a:t>
            </a:r>
            <a:endParaRPr lang="en-GB" dirty="0"/>
          </a:p>
        </p:txBody>
      </p:sp>
    </p:spTree>
    <p:extLst>
      <p:ext uri="{BB962C8B-B14F-4D97-AF65-F5344CB8AC3E}">
        <p14:creationId xmlns:p14="http://schemas.microsoft.com/office/powerpoint/2010/main" val="35518295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C3D6E-9FF6-100C-E9D1-CA7D37E05B51}"/>
              </a:ext>
            </a:extLst>
          </p:cNvPr>
          <p:cNvSpPr>
            <a:spLocks noGrp="1"/>
          </p:cNvSpPr>
          <p:nvPr>
            <p:ph type="title"/>
          </p:nvPr>
        </p:nvSpPr>
        <p:spPr/>
        <p:txBody>
          <a:bodyPr/>
          <a:lstStyle/>
          <a:p>
            <a:r>
              <a:rPr lang="en-US" dirty="0"/>
              <a:t>Straw Poll 11</a:t>
            </a:r>
          </a:p>
        </p:txBody>
      </p:sp>
      <p:sp>
        <p:nvSpPr>
          <p:cNvPr id="3" name="Content Placeholder 2">
            <a:extLst>
              <a:ext uri="{FF2B5EF4-FFF2-40B4-BE49-F238E27FC236}">
                <a16:creationId xmlns:a16="http://schemas.microsoft.com/office/drawing/2014/main" id="{8282B2A1-753E-A71E-D031-A2103AFE00BD}"/>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565E8CA7-5407-4EE8-A9F1-F2707F266F33}"/>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03139B8-14EE-2ABE-7FBB-D481A17D232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1FC862D-9AB3-CC1A-6BBE-252DEDEE3C74}"/>
              </a:ext>
            </a:extLst>
          </p:cNvPr>
          <p:cNvSpPr>
            <a:spLocks noGrp="1"/>
          </p:cNvSpPr>
          <p:nvPr>
            <p:ph type="dt" idx="10"/>
          </p:nvPr>
        </p:nvSpPr>
        <p:spPr/>
        <p:txBody>
          <a:bodyPr/>
          <a:lstStyle/>
          <a:p>
            <a:r>
              <a:rPr lang="en-US"/>
              <a:t>July 2025</a:t>
            </a:r>
            <a:endParaRPr lang="en-GB" dirty="0"/>
          </a:p>
        </p:txBody>
      </p:sp>
    </p:spTree>
    <p:extLst>
      <p:ext uri="{BB962C8B-B14F-4D97-AF65-F5344CB8AC3E}">
        <p14:creationId xmlns:p14="http://schemas.microsoft.com/office/powerpoint/2010/main" val="2776812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86C1D83-495A-43CA-39F5-6CB3B5705397}"/>
              </a:ext>
            </a:extLst>
          </p:cNvPr>
          <p:cNvPicPr>
            <a:picLocks noChangeAspect="1"/>
          </p:cNvPicPr>
          <p:nvPr/>
        </p:nvPicPr>
        <p:blipFill>
          <a:blip r:embed="rId2"/>
          <a:stretch>
            <a:fillRect/>
          </a:stretch>
        </p:blipFill>
        <p:spPr>
          <a:xfrm>
            <a:off x="1447800" y="2476663"/>
            <a:ext cx="5239091" cy="1561143"/>
          </a:xfrm>
          <a:prstGeom prst="rect">
            <a:avLst/>
          </a:prstGeom>
        </p:spPr>
      </p:pic>
      <p:sp>
        <p:nvSpPr>
          <p:cNvPr id="2" name="Title 1"/>
          <p:cNvSpPr>
            <a:spLocks noGrp="1"/>
          </p:cNvSpPr>
          <p:nvPr>
            <p:ph type="title"/>
          </p:nvPr>
        </p:nvSpPr>
        <p:spPr>
          <a:xfrm>
            <a:off x="685800" y="685800"/>
            <a:ext cx="7770813" cy="1065213"/>
          </a:xfrm>
        </p:spPr>
        <p:txBody>
          <a:bodyPr/>
          <a:lstStyle/>
          <a:p>
            <a:r>
              <a:rPr lang="en-US" dirty="0"/>
              <a:t>Introduction</a:t>
            </a:r>
          </a:p>
        </p:txBody>
      </p:sp>
      <p:sp>
        <p:nvSpPr>
          <p:cNvPr id="3" name="Content Placeholder 2"/>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We discussed the general AMP frame format [1, 2, 3]</a:t>
            </a:r>
          </a:p>
          <a:p>
            <a:pPr marL="800100" lvl="1" indent="-342900">
              <a:buFont typeface="Arial" panose="020B0604020202020204" pitchFamily="34" charset="0"/>
              <a:buChar char="•"/>
            </a:pPr>
            <a:r>
              <a:rPr lang="en-US" sz="1600" dirty="0"/>
              <a:t>Following similar formats and design philosophies to WUR frames</a:t>
            </a:r>
          </a:p>
          <a:p>
            <a:pPr marL="1657350" lvl="3" indent="-285750">
              <a:buFont typeface="Arial" panose="020B0604020202020204" pitchFamily="34" charset="0"/>
              <a:buChar char="•"/>
            </a:pPr>
            <a:endParaRPr lang="en-US" sz="12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Three AMP frames have already been agreed:</a:t>
            </a:r>
          </a:p>
          <a:p>
            <a:pPr marL="800100" lvl="1" indent="-342900">
              <a:buFont typeface="Arial" panose="020B0604020202020204" pitchFamily="34" charset="0"/>
              <a:buChar char="•"/>
            </a:pPr>
            <a:r>
              <a:rPr lang="en-US" sz="1600" dirty="0"/>
              <a:t>AMP Trigger frame, AMP Ack frame, and AMP Wake-Up frame</a:t>
            </a:r>
          </a:p>
          <a:p>
            <a:pPr marL="1200150" lvl="2" indent="-342900">
              <a:buFont typeface="Arial" panose="020B0604020202020204" pitchFamily="34" charset="0"/>
              <a:buChar char="•"/>
            </a:pPr>
            <a:r>
              <a:rPr lang="en-US" sz="1400" dirty="0"/>
              <a:t>See next slide for a summary of currently approved concepts</a:t>
            </a:r>
          </a:p>
        </p:txBody>
      </p:sp>
      <p:sp>
        <p:nvSpPr>
          <p:cNvPr id="4" name="Slide Number Placeholder 3"/>
          <p:cNvSpPr>
            <a:spLocks noGrp="1"/>
          </p:cNvSpPr>
          <p:nvPr>
            <p:ph type="sldNum" idx="12"/>
          </p:nvPr>
        </p:nvSpPr>
        <p:spPr>
          <a:xfrm>
            <a:off x="4344988" y="6475413"/>
            <a:ext cx="655640" cy="363537"/>
          </a:xfrm>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17" name="Date Placeholder 3">
            <a:extLst>
              <a:ext uri="{FF2B5EF4-FFF2-40B4-BE49-F238E27FC236}">
                <a16:creationId xmlns:a16="http://schemas.microsoft.com/office/drawing/2014/main" id="{3F728CFB-E589-49E1-AC60-A2957E843030}"/>
              </a:ext>
            </a:extLst>
          </p:cNvPr>
          <p:cNvSpPr>
            <a:spLocks noGrp="1"/>
          </p:cNvSpPr>
          <p:nvPr>
            <p:ph type="dt" idx="10"/>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41904126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422D2-182A-1052-718C-104899500002}"/>
              </a:ext>
            </a:extLst>
          </p:cNvPr>
          <p:cNvSpPr>
            <a:spLocks noGrp="1"/>
          </p:cNvSpPr>
          <p:nvPr>
            <p:ph type="title"/>
          </p:nvPr>
        </p:nvSpPr>
        <p:spPr>
          <a:xfrm>
            <a:off x="685800" y="685800"/>
            <a:ext cx="7770813" cy="1065213"/>
          </a:xfrm>
        </p:spPr>
        <p:txBody>
          <a:bodyPr/>
          <a:lstStyle/>
          <a:p>
            <a:r>
              <a:rPr lang="en-US" dirty="0"/>
              <a:t>References</a:t>
            </a:r>
          </a:p>
        </p:txBody>
      </p:sp>
      <p:sp>
        <p:nvSpPr>
          <p:cNvPr id="3" name="Content Placeholder 2">
            <a:extLst>
              <a:ext uri="{FF2B5EF4-FFF2-40B4-BE49-F238E27FC236}">
                <a16:creationId xmlns:a16="http://schemas.microsoft.com/office/drawing/2014/main" id="{919F9E5E-53E9-89C0-59E7-29C8F0EE124F}"/>
              </a:ext>
            </a:extLst>
          </p:cNvPr>
          <p:cNvSpPr>
            <a:spLocks noGrp="1"/>
          </p:cNvSpPr>
          <p:nvPr>
            <p:ph idx="1"/>
          </p:nvPr>
        </p:nvSpPr>
        <p:spPr>
          <a:xfrm>
            <a:off x="685800" y="1981200"/>
            <a:ext cx="7770813" cy="4113213"/>
          </a:xfrm>
        </p:spPr>
        <p:txBody>
          <a:bodyPr/>
          <a:lstStyle/>
          <a:p>
            <a:r>
              <a:rPr lang="en-US" sz="2000" b="0" dirty="0"/>
              <a:t>[1] 11-25/0091r1	frame format discussion follow up	(Chu et al.)</a:t>
            </a:r>
          </a:p>
          <a:p>
            <a:r>
              <a:rPr lang="en-US" sz="2000" b="0" dirty="0"/>
              <a:t>[2] 11-25/0398r0 AMP frames						(Asterjadhi, et al.)</a:t>
            </a:r>
          </a:p>
          <a:p>
            <a:r>
              <a:rPr lang="en-US" sz="2000" b="0" dirty="0"/>
              <a:t>[3] 11-25/0821r1	Thoughts on AMP frame format	(Bao et al.)</a:t>
            </a:r>
          </a:p>
          <a:p>
            <a:r>
              <a:rPr lang="en-US" sz="2000" b="0" dirty="0"/>
              <a:t>[4] 11-17/1115r5 11ba wakeup frame format 		(Chu et al.)</a:t>
            </a:r>
          </a:p>
          <a:p>
            <a:r>
              <a:rPr lang="en-US" sz="2000" b="0" dirty="0"/>
              <a:t>[5] 11-18/0094r1 Fixing TBDs in WUR frames 		(Asterjadhi, et al.)</a:t>
            </a:r>
          </a:p>
          <a:p>
            <a:r>
              <a:rPr lang="en-US" sz="2000" b="0" dirty="0"/>
              <a:t>[6] 11-18/0411r0 Short WUR frame				(Chu et al.)</a:t>
            </a:r>
          </a:p>
          <a:p>
            <a:r>
              <a:rPr lang="en-US" sz="2000" b="0" dirty="0"/>
              <a:t>[7] 11-18/0515r2 FCS-size-for-WUR-frames 		(Asterjadhi, et al.)</a:t>
            </a:r>
          </a:p>
          <a:p>
            <a:r>
              <a:rPr lang="en-US" sz="2000" b="0" dirty="0"/>
              <a:t>[8] 11-25/1102r0 AMP Frame format				(Chitrakar, et al.)</a:t>
            </a:r>
          </a:p>
        </p:txBody>
      </p:sp>
      <p:sp>
        <p:nvSpPr>
          <p:cNvPr id="4" name="Slide Number Placeholder 3">
            <a:extLst>
              <a:ext uri="{FF2B5EF4-FFF2-40B4-BE49-F238E27FC236}">
                <a16:creationId xmlns:a16="http://schemas.microsoft.com/office/drawing/2014/main" id="{627BEDED-7F0E-3666-B889-196E9584D9EB}"/>
              </a:ext>
            </a:extLst>
          </p:cNvPr>
          <p:cNvSpPr>
            <a:spLocks noGrp="1"/>
          </p:cNvSpPr>
          <p:nvPr>
            <p:ph type="sldNum" idx="12"/>
          </p:nvPr>
        </p:nvSpPr>
        <p:spPr>
          <a:xfrm>
            <a:off x="4344988" y="6475413"/>
            <a:ext cx="655640" cy="363537"/>
          </a:xfrm>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95A72848-5E46-82E9-F66A-401E3E36997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4C0C066-AEED-B884-8B46-62BFA93C3258}"/>
              </a:ext>
            </a:extLst>
          </p:cNvPr>
          <p:cNvSpPr>
            <a:spLocks noGrp="1"/>
          </p:cNvSpPr>
          <p:nvPr>
            <p:ph type="dt" idx="10"/>
          </p:nvPr>
        </p:nvSpPr>
        <p:spPr>
          <a:xfrm>
            <a:off x="696912" y="333375"/>
            <a:ext cx="1874823" cy="273050"/>
          </a:xfrm>
        </p:spPr>
        <p:txBody>
          <a:bodyPr/>
          <a:lstStyle/>
          <a:p>
            <a:r>
              <a:rPr lang="en-US"/>
              <a:t>July 2025</a:t>
            </a:r>
            <a:endParaRPr lang="en-GB" dirty="0"/>
          </a:p>
        </p:txBody>
      </p:sp>
    </p:spTree>
    <p:extLst>
      <p:ext uri="{BB962C8B-B14F-4D97-AF65-F5344CB8AC3E}">
        <p14:creationId xmlns:p14="http://schemas.microsoft.com/office/powerpoint/2010/main" val="3595352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764FE9-66E2-60BC-E9A1-E875DBD333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23EE7C-64B2-08DB-2313-93EC55DB7BEC}"/>
              </a:ext>
            </a:extLst>
          </p:cNvPr>
          <p:cNvSpPr>
            <a:spLocks noGrp="1"/>
          </p:cNvSpPr>
          <p:nvPr>
            <p:ph type="title"/>
          </p:nvPr>
        </p:nvSpPr>
        <p:spPr>
          <a:xfrm>
            <a:off x="685800" y="685800"/>
            <a:ext cx="7770813" cy="1065213"/>
          </a:xfrm>
        </p:spPr>
        <p:txBody>
          <a:bodyPr/>
          <a:lstStyle/>
          <a:p>
            <a:r>
              <a:rPr lang="en-US" dirty="0"/>
              <a:t>AMP PPDU</a:t>
            </a:r>
          </a:p>
        </p:txBody>
      </p:sp>
      <p:sp>
        <p:nvSpPr>
          <p:cNvPr id="3" name="Content Placeholder 2">
            <a:extLst>
              <a:ext uri="{FF2B5EF4-FFF2-40B4-BE49-F238E27FC236}">
                <a16:creationId xmlns:a16="http://schemas.microsoft.com/office/drawing/2014/main" id="{C454DE97-8463-7661-5626-C184FC528764}"/>
              </a:ext>
            </a:extLst>
          </p:cNvPr>
          <p:cNvSpPr>
            <a:spLocks noGrp="1"/>
          </p:cNvSpPr>
          <p:nvPr>
            <p:ph idx="1"/>
          </p:nvPr>
        </p:nvSpPr>
        <p:spPr>
          <a:xfrm>
            <a:off x="685800" y="2133601"/>
            <a:ext cx="7770813" cy="4341812"/>
          </a:xfrm>
        </p:spPr>
        <p:txBody>
          <a:bodyPr/>
          <a:lstStyle/>
          <a:p>
            <a:pPr>
              <a:buFont typeface="Arial" panose="020B0604020202020204" pitchFamily="34" charset="0"/>
              <a:buChar char="•"/>
            </a:pPr>
            <a:r>
              <a:rPr lang="en-US" sz="2000" dirty="0"/>
              <a:t>AMP frame needs the following fields:</a:t>
            </a:r>
          </a:p>
          <a:p>
            <a:pPr lvl="1">
              <a:buFont typeface="Arial" panose="020B0604020202020204" pitchFamily="34" charset="0"/>
              <a:buChar char="•"/>
            </a:pPr>
            <a:r>
              <a:rPr lang="en-US" sz="1800" dirty="0"/>
              <a:t>A Frame Control to signal (aim at 8 bits long at most, same as WUR):</a:t>
            </a:r>
          </a:p>
          <a:p>
            <a:pPr lvl="2">
              <a:buFont typeface="Arial" panose="020B0604020202020204" pitchFamily="34" charset="0"/>
              <a:buChar char="•"/>
            </a:pPr>
            <a:r>
              <a:rPr lang="en-US" sz="1600" dirty="0"/>
              <a:t>AMP Type: Indicates the type of AMP frame (e.g., Trigger, Ack, etc.)</a:t>
            </a:r>
            <a:endParaRPr lang="en-US" sz="1100" dirty="0"/>
          </a:p>
          <a:p>
            <a:pPr lvl="2">
              <a:buFont typeface="Arial" panose="020B0604020202020204" pitchFamily="34" charset="0"/>
              <a:buChar char="•"/>
            </a:pPr>
            <a:r>
              <a:rPr lang="en-US" sz="1600" dirty="0"/>
              <a:t>Protected: Indicates whether the FCS field, if present, carries a CRC or MIC</a:t>
            </a:r>
          </a:p>
          <a:p>
            <a:pPr lvl="2">
              <a:buFont typeface="Arial" panose="020B0604020202020204" pitchFamily="34" charset="0"/>
              <a:buChar char="•"/>
            </a:pPr>
            <a:r>
              <a:rPr lang="en-US" sz="1600" dirty="0"/>
              <a:t>Other fields if needed are TBD</a:t>
            </a:r>
          </a:p>
          <a:p>
            <a:pPr lvl="1">
              <a:buFont typeface="Arial" panose="020B0604020202020204" pitchFamily="34" charset="0"/>
              <a:buChar char="•"/>
            </a:pPr>
            <a:r>
              <a:rPr lang="en-US" sz="1800" dirty="0"/>
              <a:t>IDs - similar principles as 11ba, with appropriate considerations for 11bp:</a:t>
            </a:r>
          </a:p>
          <a:p>
            <a:pPr lvl="2">
              <a:buFont typeface="Arial" panose="020B0604020202020204" pitchFamily="34" charset="0"/>
              <a:buChar char="•"/>
            </a:pPr>
            <a:r>
              <a:rPr lang="en-US" sz="1600" dirty="0"/>
              <a:t>One ID for the TXer and/or one identifier for individual/group of RXer(s)</a:t>
            </a:r>
          </a:p>
          <a:p>
            <a:pPr lvl="1">
              <a:buFont typeface="Arial" panose="020B0604020202020204" pitchFamily="34" charset="0"/>
              <a:buChar char="•"/>
            </a:pPr>
            <a:r>
              <a:rPr lang="en-US" sz="1800" dirty="0"/>
              <a:t>Frame Body can be optionally present</a:t>
            </a:r>
          </a:p>
          <a:p>
            <a:pPr lvl="2">
              <a:buFont typeface="Arial" panose="020B0604020202020204" pitchFamily="34" charset="0"/>
              <a:buChar char="•"/>
            </a:pPr>
            <a:r>
              <a:rPr lang="en-US" sz="1600" dirty="0"/>
              <a:t>This can be enabled if we are interested in variable-length PPDUs </a:t>
            </a:r>
          </a:p>
          <a:p>
            <a:pPr lvl="3">
              <a:buFont typeface="Arial" panose="020B0604020202020204" pitchFamily="34" charset="0"/>
              <a:buChar char="•"/>
            </a:pPr>
            <a:r>
              <a:rPr lang="en-US" sz="1400" dirty="0"/>
              <a:t>We defined similar PPDUs in WUR, albeit optional</a:t>
            </a:r>
          </a:p>
          <a:p>
            <a:pPr lvl="1">
              <a:buFont typeface="Arial" panose="020B0604020202020204" pitchFamily="34" charset="0"/>
              <a:buChar char="•"/>
            </a:pPr>
            <a:r>
              <a:rPr lang="en-US" sz="1800" dirty="0"/>
              <a:t>FCS, is optionally present and contains the CRC or MIC</a:t>
            </a:r>
          </a:p>
          <a:p>
            <a:pPr lvl="2">
              <a:buFont typeface="Arial" panose="020B0604020202020204" pitchFamily="34" charset="0"/>
              <a:buChar char="•"/>
            </a:pPr>
            <a:r>
              <a:rPr lang="en-US" sz="1600" dirty="0"/>
              <a:t>For WUR the FCS field was always present and was 16 bits</a:t>
            </a:r>
          </a:p>
          <a:p>
            <a:pPr lvl="3">
              <a:buFont typeface="Arial" panose="020B0604020202020204" pitchFamily="34" charset="0"/>
              <a:buChar char="•"/>
            </a:pPr>
            <a:r>
              <a:rPr lang="en-US" sz="1400" dirty="0"/>
              <a:t>For discussions in </a:t>
            </a:r>
            <a:r>
              <a:rPr lang="en-US" sz="1400" dirty="0" err="1"/>
              <a:t>TGba</a:t>
            </a:r>
            <a:r>
              <a:rPr lang="en-US" sz="1400" dirty="0"/>
              <a:t> on FCS sizes and computations please refer to [4-7]</a:t>
            </a:r>
          </a:p>
        </p:txBody>
      </p:sp>
      <p:sp>
        <p:nvSpPr>
          <p:cNvPr id="4" name="Slide Number Placeholder 3">
            <a:extLst>
              <a:ext uri="{FF2B5EF4-FFF2-40B4-BE49-F238E27FC236}">
                <a16:creationId xmlns:a16="http://schemas.microsoft.com/office/drawing/2014/main" id="{474E9C6B-4762-713C-9565-064D45CDA56B}"/>
              </a:ext>
            </a:extLst>
          </p:cNvPr>
          <p:cNvSpPr>
            <a:spLocks noGrp="1"/>
          </p:cNvSpPr>
          <p:nvPr>
            <p:ph type="sldNum" idx="12"/>
          </p:nvPr>
        </p:nvSpPr>
        <p:spPr>
          <a:xfrm>
            <a:off x="4344988" y="6475413"/>
            <a:ext cx="655640" cy="363537"/>
          </a:xfrm>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9C82115-245D-CCCB-74EE-93F8A1D359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B99AE8A-7431-1AF6-52A4-1AD227AED2E1}"/>
              </a:ext>
            </a:extLst>
          </p:cNvPr>
          <p:cNvSpPr>
            <a:spLocks noGrp="1"/>
          </p:cNvSpPr>
          <p:nvPr>
            <p:ph type="dt" idx="10"/>
          </p:nvPr>
        </p:nvSpPr>
        <p:spPr>
          <a:xfrm>
            <a:off x="696912" y="333375"/>
            <a:ext cx="1874823" cy="273050"/>
          </a:xfrm>
        </p:spPr>
        <p:txBody>
          <a:bodyPr/>
          <a:lstStyle/>
          <a:p>
            <a:r>
              <a:rPr lang="en-US" dirty="0"/>
              <a:t>July 2025</a:t>
            </a:r>
            <a:endParaRPr lang="en-GB" dirty="0"/>
          </a:p>
        </p:txBody>
      </p:sp>
      <p:graphicFrame>
        <p:nvGraphicFramePr>
          <p:cNvPr id="7" name="Table 6">
            <a:extLst>
              <a:ext uri="{FF2B5EF4-FFF2-40B4-BE49-F238E27FC236}">
                <a16:creationId xmlns:a16="http://schemas.microsoft.com/office/drawing/2014/main" id="{5399C0CB-C0E6-421B-0C95-819A9696C8C2}"/>
              </a:ext>
            </a:extLst>
          </p:cNvPr>
          <p:cNvGraphicFramePr>
            <a:graphicFrameLocks noGrp="1"/>
          </p:cNvGraphicFramePr>
          <p:nvPr>
            <p:extLst>
              <p:ext uri="{D42A27DB-BD31-4B8C-83A1-F6EECF244321}">
                <p14:modId xmlns:p14="http://schemas.microsoft.com/office/powerpoint/2010/main" val="1448673541"/>
              </p:ext>
            </p:extLst>
          </p:nvPr>
        </p:nvGraphicFramePr>
        <p:xfrm>
          <a:off x="2743200" y="1524000"/>
          <a:ext cx="3403749" cy="482600"/>
        </p:xfrm>
        <a:graphic>
          <a:graphicData uri="http://schemas.openxmlformats.org/drawingml/2006/table">
            <a:tbl>
              <a:tblPr/>
              <a:tblGrid>
                <a:gridCol w="177800">
                  <a:extLst>
                    <a:ext uri="{9D8B030D-6E8A-4147-A177-3AD203B41FA5}">
                      <a16:colId xmlns:a16="http://schemas.microsoft.com/office/drawing/2014/main" val="20000"/>
                    </a:ext>
                  </a:extLst>
                </a:gridCol>
                <a:gridCol w="685290">
                  <a:extLst>
                    <a:ext uri="{9D8B030D-6E8A-4147-A177-3AD203B41FA5}">
                      <a16:colId xmlns:a16="http://schemas.microsoft.com/office/drawing/2014/main" val="3193626222"/>
                    </a:ext>
                  </a:extLst>
                </a:gridCol>
                <a:gridCol w="685290">
                  <a:extLst>
                    <a:ext uri="{9D8B030D-6E8A-4147-A177-3AD203B41FA5}">
                      <a16:colId xmlns:a16="http://schemas.microsoft.com/office/drawing/2014/main" val="20001"/>
                    </a:ext>
                  </a:extLst>
                </a:gridCol>
                <a:gridCol w="769476">
                  <a:extLst>
                    <a:ext uri="{9D8B030D-6E8A-4147-A177-3AD203B41FA5}">
                      <a16:colId xmlns:a16="http://schemas.microsoft.com/office/drawing/2014/main" val="20002"/>
                    </a:ext>
                  </a:extLst>
                </a:gridCol>
                <a:gridCol w="601736">
                  <a:extLst>
                    <a:ext uri="{9D8B030D-6E8A-4147-A177-3AD203B41FA5}">
                      <a16:colId xmlns:a16="http://schemas.microsoft.com/office/drawing/2014/main" val="684398795"/>
                    </a:ext>
                  </a:extLst>
                </a:gridCol>
                <a:gridCol w="484157">
                  <a:extLst>
                    <a:ext uri="{9D8B030D-6E8A-4147-A177-3AD203B41FA5}">
                      <a16:colId xmlns:a16="http://schemas.microsoft.com/office/drawing/2014/main" val="20004"/>
                    </a:ext>
                  </a:extLst>
                </a:gridCol>
              </a:tblGrid>
              <a:tr h="321991">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Optional Energizer Signal</a:t>
                      </a:r>
                    </a:p>
                  </a:txBody>
                  <a:tcPr marL="76200" marR="76200" marT="101600" marB="762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PHY Preamble</a:t>
                      </a: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MAC Header</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Frame Body</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FCS</a:t>
                      </a: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948192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D50F9-638E-4765-94B4-9ACE0DA5ABF3}"/>
              </a:ext>
            </a:extLst>
          </p:cNvPr>
          <p:cNvSpPr>
            <a:spLocks noGrp="1"/>
          </p:cNvSpPr>
          <p:nvPr>
            <p:ph type="title"/>
          </p:nvPr>
        </p:nvSpPr>
        <p:spPr>
          <a:xfrm>
            <a:off x="685800" y="685800"/>
            <a:ext cx="7770813" cy="1065213"/>
          </a:xfrm>
        </p:spPr>
        <p:txBody>
          <a:bodyPr/>
          <a:lstStyle/>
          <a:p>
            <a:r>
              <a:rPr lang="en-US" dirty="0"/>
              <a:t>Defined AMP frames: Summary</a:t>
            </a:r>
          </a:p>
        </p:txBody>
      </p:sp>
      <p:sp>
        <p:nvSpPr>
          <p:cNvPr id="3" name="Content Placeholder 2">
            <a:extLst>
              <a:ext uri="{FF2B5EF4-FFF2-40B4-BE49-F238E27FC236}">
                <a16:creationId xmlns:a16="http://schemas.microsoft.com/office/drawing/2014/main" id="{62A00F20-7601-6D96-B149-9C21B020505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AMP Trigger frame</a:t>
            </a:r>
          </a:p>
          <a:p>
            <a:pPr marL="800100" lvl="1" indent="-342900">
              <a:buFont typeface="Arial" panose="020B0604020202020204" pitchFamily="34" charset="0"/>
              <a:buChar char="•"/>
            </a:pPr>
            <a:r>
              <a:rPr lang="en-US" sz="1200" dirty="0"/>
              <a:t>M1: 802.11bp defines an AMP Trigger frame that an AP transmits to solicit UL AMP PPDU(s) from one or more 802.11bp clients and may carry the following content</a:t>
            </a:r>
          </a:p>
          <a:p>
            <a:pPr marL="1200150" lvl="2" indent="-285750">
              <a:buFont typeface="Arial" panose="020B0604020202020204" pitchFamily="34" charset="0"/>
              <a:buChar char="•"/>
            </a:pPr>
            <a:r>
              <a:rPr lang="en-US" sz="1100" dirty="0"/>
              <a:t>Transmitter ID, Receiver ID(s), FCS, Other parameters TBD.</a:t>
            </a:r>
          </a:p>
          <a:p>
            <a:pPr marL="800100" lvl="1" indent="-342900">
              <a:buFont typeface="Arial" panose="020B0604020202020204" pitchFamily="34" charset="0"/>
              <a:buChar char="•"/>
            </a:pPr>
            <a:r>
              <a:rPr lang="en-US" sz="1200" dirty="0"/>
              <a:t>M2: When the AP solicits UL AMP PPDUs from 802.11bp clients using a slot-based procedure, the AMP Trigger frame shall carry the following parameters </a:t>
            </a:r>
          </a:p>
          <a:p>
            <a:pPr marL="1200150" lvl="2" indent="-285750">
              <a:buFont typeface="Arial" panose="020B0604020202020204" pitchFamily="34" charset="0"/>
              <a:buChar char="•"/>
            </a:pPr>
            <a:r>
              <a:rPr lang="en-US" sz="1100" dirty="0"/>
              <a:t>Number of slots for UL PPDU transmissions in that TXOP</a:t>
            </a:r>
          </a:p>
          <a:p>
            <a:pPr marL="1200150" lvl="2" indent="-285750">
              <a:buFont typeface="Arial" panose="020B0604020202020204" pitchFamily="34" charset="0"/>
              <a:buChar char="•"/>
            </a:pPr>
            <a:r>
              <a:rPr lang="en-US" sz="1100" dirty="0"/>
              <a:t>Other parameters TBD.</a:t>
            </a:r>
          </a:p>
          <a:p>
            <a:pPr marL="800100" lvl="1" indent="-342900">
              <a:buFont typeface="Arial" panose="020B0604020202020204" pitchFamily="34" charset="0"/>
              <a:buChar char="•"/>
            </a:pPr>
            <a:r>
              <a:rPr lang="en-US" sz="1200" dirty="0"/>
              <a:t>M3: AMP trigger frame may indicate parameters for a slot-based procedure of time slots to AMP non-AP STA(s). </a:t>
            </a:r>
          </a:p>
          <a:p>
            <a:pPr marL="1200150" lvl="2" indent="-285750">
              <a:buFont typeface="Arial" panose="020B0604020202020204" pitchFamily="34" charset="0"/>
              <a:buChar char="•"/>
            </a:pPr>
            <a:r>
              <a:rPr lang="en-US" sz="1100" dirty="0"/>
              <a:t>The exact parameters are TBD.</a:t>
            </a:r>
          </a:p>
          <a:p>
            <a:pPr>
              <a:buFont typeface="Arial" panose="020B0604020202020204" pitchFamily="34" charset="0"/>
              <a:buChar char="•"/>
            </a:pPr>
            <a:r>
              <a:rPr lang="en-US" sz="1400" dirty="0"/>
              <a:t>AMP Ack frame</a:t>
            </a:r>
          </a:p>
          <a:p>
            <a:pPr marL="800100" lvl="1" indent="-342900">
              <a:buFont typeface="Arial" panose="020B0604020202020204" pitchFamily="34" charset="0"/>
              <a:buChar char="•"/>
            </a:pPr>
            <a:r>
              <a:rPr lang="en-US" sz="1200" dirty="0"/>
              <a:t>802.11bp defines an AMP Ack frame that an AMP AP transmits to acknowledge the received UL AMP frame(s).</a:t>
            </a:r>
          </a:p>
          <a:p>
            <a:pPr>
              <a:buFont typeface="Arial" panose="020B0604020202020204" pitchFamily="34" charset="0"/>
              <a:buChar char="•"/>
            </a:pPr>
            <a:r>
              <a:rPr lang="en-US" sz="1400" dirty="0"/>
              <a:t>AMP Wake Up frame:</a:t>
            </a:r>
          </a:p>
          <a:p>
            <a:pPr lvl="1">
              <a:buFont typeface="Arial" panose="020B0604020202020204" pitchFamily="34" charset="0"/>
              <a:buChar char="•"/>
            </a:pPr>
            <a:r>
              <a:rPr lang="en-US" sz="1200" dirty="0"/>
              <a:t>802.11bp defines an AMP Wake-Up frame, which an AMP AP transmits to AMP-enabled non-AP STA(s) to indicate that the AP intends to exchange non-AMP frames with the non-AP STA</a:t>
            </a:r>
          </a:p>
          <a:p>
            <a:pPr marL="1200150" lvl="2" indent="-342900">
              <a:buFont typeface="Arial" panose="020B0604020202020204" pitchFamily="34" charset="0"/>
              <a:buChar char="•"/>
            </a:pPr>
            <a:r>
              <a:rPr lang="en-US" sz="1100" dirty="0"/>
              <a:t>The expectation is to reuse WUR frame format for the AMP Wake-Up frame and to carry it in an AMP PPDU</a:t>
            </a:r>
          </a:p>
          <a:p>
            <a:pPr marL="800100" lvl="1" indent="-34290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6000FB1B-B1CD-8591-CC8C-EFC1A5B5FCEF}"/>
              </a:ext>
            </a:extLst>
          </p:cNvPr>
          <p:cNvSpPr>
            <a:spLocks noGrp="1"/>
          </p:cNvSpPr>
          <p:nvPr>
            <p:ph type="sldNum" idx="12"/>
          </p:nvPr>
        </p:nvSpPr>
        <p:spPr>
          <a:xfrm>
            <a:off x="4344988" y="6475413"/>
            <a:ext cx="655640" cy="363537"/>
          </a:xfrm>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7CC694F-817D-47B2-EF88-43798BEED43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6178148-EF9B-0584-2114-6FF0CA164A73}"/>
              </a:ext>
            </a:extLst>
          </p:cNvPr>
          <p:cNvSpPr>
            <a:spLocks noGrp="1"/>
          </p:cNvSpPr>
          <p:nvPr>
            <p:ph type="dt" idx="10"/>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744662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727184-C401-27F4-3596-F0DAA6B9DD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839139-EC31-2002-EB69-67E002EEA495}"/>
              </a:ext>
            </a:extLst>
          </p:cNvPr>
          <p:cNvSpPr>
            <a:spLocks noGrp="1"/>
          </p:cNvSpPr>
          <p:nvPr>
            <p:ph type="title"/>
          </p:nvPr>
        </p:nvSpPr>
        <p:spPr>
          <a:xfrm>
            <a:off x="685800" y="685800"/>
            <a:ext cx="7770813" cy="1065213"/>
          </a:xfrm>
        </p:spPr>
        <p:txBody>
          <a:bodyPr/>
          <a:lstStyle/>
          <a:p>
            <a:r>
              <a:rPr lang="en-US" dirty="0"/>
              <a:t>AMP frames: Proposals</a:t>
            </a:r>
          </a:p>
        </p:txBody>
      </p:sp>
      <p:sp>
        <p:nvSpPr>
          <p:cNvPr id="3" name="Content Placeholder 2">
            <a:extLst>
              <a:ext uri="{FF2B5EF4-FFF2-40B4-BE49-F238E27FC236}">
                <a16:creationId xmlns:a16="http://schemas.microsoft.com/office/drawing/2014/main" id="{F7329212-99B5-B1BB-4AE5-2932D0A3DA59}"/>
              </a:ext>
            </a:extLst>
          </p:cNvPr>
          <p:cNvSpPr>
            <a:spLocks noGrp="1"/>
          </p:cNvSpPr>
          <p:nvPr>
            <p:ph idx="1"/>
          </p:nvPr>
        </p:nvSpPr>
        <p:spPr>
          <a:xfrm>
            <a:off x="685800" y="2667000"/>
            <a:ext cx="7770813" cy="3808413"/>
          </a:xfrm>
        </p:spPr>
        <p:txBody>
          <a:bodyPr/>
          <a:lstStyle/>
          <a:p>
            <a:pPr>
              <a:buFont typeface="Arial" panose="020B0604020202020204" pitchFamily="34" charset="0"/>
              <a:buChar char="•"/>
            </a:pPr>
            <a:r>
              <a:rPr lang="en-US" sz="1200" dirty="0"/>
              <a:t>AMP frames inherit WUR frame structure</a:t>
            </a:r>
          </a:p>
          <a:p>
            <a:pPr lvl="1">
              <a:buFont typeface="Arial" panose="020B0604020202020204" pitchFamily="34" charset="0"/>
              <a:buChar char="•"/>
            </a:pPr>
            <a:r>
              <a:rPr lang="en-US" sz="1100" dirty="0"/>
              <a:t>Frame Control contains Type, Protected, Frame Body Present, Length/Miscellaneous</a:t>
            </a:r>
          </a:p>
          <a:p>
            <a:pPr lvl="2">
              <a:buFont typeface="Arial" panose="020B0604020202020204" pitchFamily="34" charset="0"/>
              <a:buChar char="•"/>
            </a:pPr>
            <a:r>
              <a:rPr lang="en-US" sz="900" dirty="0"/>
              <a:t>Type field will identify these AMP frame types (Trigger, Wake-Up, Ack, RFID, AMP Data, etc.).</a:t>
            </a:r>
          </a:p>
          <a:p>
            <a:pPr>
              <a:buFont typeface="Arial" panose="020B0604020202020204" pitchFamily="34" charset="0"/>
              <a:buChar char="•"/>
            </a:pPr>
            <a:r>
              <a:rPr lang="en-US" sz="1200" dirty="0"/>
              <a:t>ID field contains an identifier for the AMP frame</a:t>
            </a:r>
          </a:p>
          <a:p>
            <a:pPr lvl="1">
              <a:buFont typeface="Arial" panose="020B0604020202020204" pitchFamily="34" charset="0"/>
              <a:buChar char="•"/>
            </a:pPr>
            <a:r>
              <a:rPr lang="en-US" sz="1100" dirty="0"/>
              <a:t>Transmitter ID, Group ID, RX ID, etc.</a:t>
            </a:r>
          </a:p>
          <a:p>
            <a:pPr marL="1200150" lvl="2" indent="-285750">
              <a:buFont typeface="Arial" panose="020B0604020202020204" pitchFamily="34" charset="0"/>
              <a:buChar char="•"/>
            </a:pPr>
            <a:r>
              <a:rPr lang="en-US" sz="1050" dirty="0"/>
              <a:t>WUR frames use 12 bits IDs, however, in </a:t>
            </a:r>
            <a:r>
              <a:rPr lang="en-US" sz="1050" dirty="0" err="1"/>
              <a:t>TGbp</a:t>
            </a:r>
            <a:r>
              <a:rPr lang="en-US" sz="1050" dirty="0"/>
              <a:t>, 16-bit identifiers are also being discussed </a:t>
            </a:r>
          </a:p>
          <a:p>
            <a:pPr marL="1200150" lvl="2" indent="-285750">
              <a:buFont typeface="Arial" panose="020B0604020202020204" pitchFamily="34" charset="0"/>
              <a:buChar char="•"/>
            </a:pPr>
            <a:r>
              <a:rPr lang="en-US" sz="1050" dirty="0"/>
              <a:t>Need to converge on the size of these identifiers</a:t>
            </a:r>
          </a:p>
          <a:p>
            <a:pPr>
              <a:buFont typeface="Arial" panose="020B0604020202020204" pitchFamily="34" charset="0"/>
              <a:buChar char="•"/>
            </a:pPr>
            <a:r>
              <a:rPr lang="en-US" sz="1200" dirty="0"/>
              <a:t>Type Dependent Control will contain type dependent information</a:t>
            </a:r>
          </a:p>
          <a:p>
            <a:pPr lvl="1">
              <a:buFont typeface="Arial" panose="020B0604020202020204" pitchFamily="34" charset="0"/>
              <a:buChar char="•"/>
            </a:pPr>
            <a:r>
              <a:rPr lang="en-US" sz="1100" dirty="0"/>
              <a:t>WUR frames use 12 bits TD Control (suggest using the same size as the ID)</a:t>
            </a:r>
          </a:p>
          <a:p>
            <a:pPr marL="1200150" lvl="2" indent="-285750">
              <a:buFont typeface="Arial" panose="020B0604020202020204" pitchFamily="34" charset="0"/>
              <a:buChar char="•"/>
            </a:pPr>
            <a:r>
              <a:rPr lang="en-US" sz="1050" dirty="0"/>
              <a:t>Since for certain frame types the TD Control carries another identifier</a:t>
            </a:r>
          </a:p>
          <a:p>
            <a:pPr>
              <a:buFont typeface="Arial" panose="020B0604020202020204" pitchFamily="34" charset="0"/>
              <a:buChar char="•"/>
            </a:pPr>
            <a:r>
              <a:rPr lang="en-US" sz="1200" dirty="0"/>
              <a:t>Frame Body is optionally present in AMP frames</a:t>
            </a:r>
          </a:p>
          <a:p>
            <a:pPr lvl="1">
              <a:buFont typeface="Arial" panose="020B0604020202020204" pitchFamily="34" charset="0"/>
              <a:buChar char="•"/>
            </a:pPr>
            <a:r>
              <a:rPr lang="en-US" sz="1100" dirty="0"/>
              <a:t>Frame Body, if present is of variable length and maxes out at 16</a:t>
            </a:r>
            <a:r>
              <a:rPr lang="en-US" sz="1100" u="sng" dirty="0"/>
              <a:t>/64??</a:t>
            </a:r>
            <a:r>
              <a:rPr lang="en-US" sz="1100" dirty="0"/>
              <a:t> octets for WUR frames</a:t>
            </a:r>
          </a:p>
          <a:p>
            <a:pPr lvl="1">
              <a:buFont typeface="Arial" panose="020B0604020202020204" pitchFamily="34" charset="0"/>
              <a:buChar char="•"/>
            </a:pPr>
            <a:r>
              <a:rPr lang="en-US" sz="1100" dirty="0"/>
              <a:t>For AMP frames it appears there might be cases (albeit rare) that require larger payloads (e.g., 64 octets for RFID case)</a:t>
            </a:r>
          </a:p>
          <a:p>
            <a:pPr marL="1200150" lvl="2" indent="-285750">
              <a:buFont typeface="Arial" panose="020B0604020202020204" pitchFamily="34" charset="0"/>
              <a:buChar char="•"/>
            </a:pPr>
            <a:r>
              <a:rPr lang="en-US" sz="1050" dirty="0"/>
              <a:t>For these, we could either expand the length field size or increase the granularity or enable fragmentation.</a:t>
            </a:r>
          </a:p>
          <a:p>
            <a:pPr marL="400050">
              <a:buFont typeface="Arial" panose="020B0604020202020204" pitchFamily="34" charset="0"/>
              <a:buChar char="•"/>
            </a:pPr>
            <a:r>
              <a:rPr lang="en-US" sz="1200" dirty="0"/>
              <a:t>FCS size and contents are inherited from WUR frame format</a:t>
            </a:r>
          </a:p>
          <a:p>
            <a:pPr marL="800100" lvl="1">
              <a:buFont typeface="Arial" panose="020B0604020202020204" pitchFamily="34" charset="0"/>
              <a:buChar char="•"/>
            </a:pPr>
            <a:r>
              <a:rPr lang="en-US" sz="1050" dirty="0"/>
              <a:t>Presence of Embedded BSSID needs to account for the context of these AMP frames being generated (prior to or post assoc.)</a:t>
            </a:r>
          </a:p>
          <a:p>
            <a:pPr lvl="1">
              <a:buFont typeface="Arial" panose="020B0604020202020204" pitchFamily="34" charset="0"/>
              <a:buChar char="•"/>
            </a:pPr>
            <a:endParaRPr lang="en-US" sz="1100" dirty="0"/>
          </a:p>
          <a:p>
            <a:pPr marL="1200150" lvl="2" indent="-285750">
              <a:buFont typeface="Arial" panose="020B0604020202020204" pitchFamily="34" charset="0"/>
              <a:buChar char="•"/>
            </a:pPr>
            <a:endParaRPr lang="en-US" sz="1050" dirty="0"/>
          </a:p>
          <a:p>
            <a:pPr marL="1200150" lvl="2" indent="-285750">
              <a:buFont typeface="Arial" panose="020B0604020202020204" pitchFamily="34" charset="0"/>
              <a:buChar char="•"/>
            </a:pPr>
            <a:endParaRPr lang="en-US" sz="1050" dirty="0"/>
          </a:p>
        </p:txBody>
      </p:sp>
      <p:sp>
        <p:nvSpPr>
          <p:cNvPr id="4" name="Slide Number Placeholder 3">
            <a:extLst>
              <a:ext uri="{FF2B5EF4-FFF2-40B4-BE49-F238E27FC236}">
                <a16:creationId xmlns:a16="http://schemas.microsoft.com/office/drawing/2014/main" id="{4CF3B9F8-B066-2283-435A-B8F58A03415D}"/>
              </a:ext>
            </a:extLst>
          </p:cNvPr>
          <p:cNvSpPr>
            <a:spLocks noGrp="1"/>
          </p:cNvSpPr>
          <p:nvPr>
            <p:ph type="sldNum" idx="12"/>
          </p:nvPr>
        </p:nvSpPr>
        <p:spPr>
          <a:xfrm>
            <a:off x="4344988" y="6475413"/>
            <a:ext cx="655640" cy="363537"/>
          </a:xfrm>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6A3458A-FD0D-0AAD-2497-860C6B8512D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F37607F-F935-E506-08FC-C1FE2E104F86}"/>
              </a:ext>
            </a:extLst>
          </p:cNvPr>
          <p:cNvSpPr>
            <a:spLocks noGrp="1"/>
          </p:cNvSpPr>
          <p:nvPr>
            <p:ph type="dt" idx="10"/>
          </p:nvPr>
        </p:nvSpPr>
        <p:spPr>
          <a:xfrm>
            <a:off x="696912" y="333375"/>
            <a:ext cx="1874823" cy="273050"/>
          </a:xfrm>
        </p:spPr>
        <p:txBody>
          <a:bodyPr/>
          <a:lstStyle/>
          <a:p>
            <a:r>
              <a:rPr lang="en-US" dirty="0"/>
              <a:t>July 2025</a:t>
            </a:r>
            <a:endParaRPr lang="en-GB" dirty="0"/>
          </a:p>
        </p:txBody>
      </p:sp>
      <p:graphicFrame>
        <p:nvGraphicFramePr>
          <p:cNvPr id="7" name="Table 6">
            <a:extLst>
              <a:ext uri="{FF2B5EF4-FFF2-40B4-BE49-F238E27FC236}">
                <a16:creationId xmlns:a16="http://schemas.microsoft.com/office/drawing/2014/main" id="{A3C748EA-05D8-BD3C-707D-86761EBBECD0}"/>
              </a:ext>
            </a:extLst>
          </p:cNvPr>
          <p:cNvGraphicFramePr>
            <a:graphicFrameLocks noGrp="1"/>
          </p:cNvGraphicFramePr>
          <p:nvPr>
            <p:extLst>
              <p:ext uri="{D42A27DB-BD31-4B8C-83A1-F6EECF244321}">
                <p14:modId xmlns:p14="http://schemas.microsoft.com/office/powerpoint/2010/main" val="682915647"/>
              </p:ext>
            </p:extLst>
          </p:nvPr>
        </p:nvGraphicFramePr>
        <p:xfrm>
          <a:off x="3200400" y="1447800"/>
          <a:ext cx="2558863" cy="304564"/>
        </p:xfrm>
        <a:graphic>
          <a:graphicData uri="http://schemas.openxmlformats.org/drawingml/2006/table">
            <a:tbl>
              <a:tblPr/>
              <a:tblGrid>
                <a:gridCol w="966068">
                  <a:extLst>
                    <a:ext uri="{9D8B030D-6E8A-4147-A177-3AD203B41FA5}">
                      <a16:colId xmlns:a16="http://schemas.microsoft.com/office/drawing/2014/main" val="20002"/>
                    </a:ext>
                  </a:extLst>
                </a:gridCol>
                <a:gridCol w="966068">
                  <a:extLst>
                    <a:ext uri="{9D8B030D-6E8A-4147-A177-3AD203B41FA5}">
                      <a16:colId xmlns:a16="http://schemas.microsoft.com/office/drawing/2014/main" val="1887921575"/>
                    </a:ext>
                  </a:extLst>
                </a:gridCol>
                <a:gridCol w="626727">
                  <a:extLst>
                    <a:ext uri="{9D8B030D-6E8A-4147-A177-3AD203B41FA5}">
                      <a16:colId xmlns:a16="http://schemas.microsoft.com/office/drawing/2014/main" val="20004"/>
                    </a:ext>
                  </a:extLst>
                </a:gridCol>
              </a:tblGrid>
              <a:tr h="304564">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MAC Header</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chemeClr val="tx1"/>
                          </a:solidFill>
                          <a:effectLst/>
                          <a:latin typeface="Arial" panose="020B0604020202020204" pitchFamily="34" charset="0"/>
                          <a:ea typeface="Times New Roman" panose="02020603050405020304" pitchFamily="18" charset="0"/>
                        </a:rPr>
                        <a:t>Frame Body</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FCS</a:t>
                      </a: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cxnSp>
        <p:nvCxnSpPr>
          <p:cNvPr id="8" name="Straight Arrow Connector 7">
            <a:extLst>
              <a:ext uri="{FF2B5EF4-FFF2-40B4-BE49-F238E27FC236}">
                <a16:creationId xmlns:a16="http://schemas.microsoft.com/office/drawing/2014/main" id="{F564C483-E4EA-0C2D-2A9F-D57FEE961943}"/>
              </a:ext>
            </a:extLst>
          </p:cNvPr>
          <p:cNvCxnSpPr/>
          <p:nvPr/>
        </p:nvCxnSpPr>
        <p:spPr bwMode="auto">
          <a:xfrm>
            <a:off x="4155452" y="1751779"/>
            <a:ext cx="688171" cy="21396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 name="Straight Arrow Connector 8">
            <a:extLst>
              <a:ext uri="{FF2B5EF4-FFF2-40B4-BE49-F238E27FC236}">
                <a16:creationId xmlns:a16="http://schemas.microsoft.com/office/drawing/2014/main" id="{2BA3C2A6-2119-9A3F-BFBD-15F7F17BBEAB}"/>
              </a:ext>
            </a:extLst>
          </p:cNvPr>
          <p:cNvCxnSpPr/>
          <p:nvPr/>
        </p:nvCxnSpPr>
        <p:spPr bwMode="auto">
          <a:xfrm flipH="1">
            <a:off x="2571735" y="1744825"/>
            <a:ext cx="644286" cy="2377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aphicFrame>
        <p:nvGraphicFramePr>
          <p:cNvPr id="10" name="Table 9">
            <a:extLst>
              <a:ext uri="{FF2B5EF4-FFF2-40B4-BE49-F238E27FC236}">
                <a16:creationId xmlns:a16="http://schemas.microsoft.com/office/drawing/2014/main" id="{6E47E5BC-3C57-50A9-0C1C-9724B85A805D}"/>
              </a:ext>
            </a:extLst>
          </p:cNvPr>
          <p:cNvGraphicFramePr>
            <a:graphicFrameLocks noGrp="1"/>
          </p:cNvGraphicFramePr>
          <p:nvPr>
            <p:extLst>
              <p:ext uri="{D42A27DB-BD31-4B8C-83A1-F6EECF244321}">
                <p14:modId xmlns:p14="http://schemas.microsoft.com/office/powerpoint/2010/main" val="1769072661"/>
              </p:ext>
            </p:extLst>
          </p:nvPr>
        </p:nvGraphicFramePr>
        <p:xfrm>
          <a:off x="2133600" y="1981200"/>
          <a:ext cx="2889411" cy="781262"/>
        </p:xfrm>
        <a:graphic>
          <a:graphicData uri="http://schemas.openxmlformats.org/drawingml/2006/table">
            <a:tbl>
              <a:tblPr/>
              <a:tblGrid>
                <a:gridCol w="469696">
                  <a:extLst>
                    <a:ext uri="{9D8B030D-6E8A-4147-A177-3AD203B41FA5}">
                      <a16:colId xmlns:a16="http://schemas.microsoft.com/office/drawing/2014/main" val="2539054846"/>
                    </a:ext>
                  </a:extLst>
                </a:gridCol>
                <a:gridCol w="820403">
                  <a:extLst>
                    <a:ext uri="{9D8B030D-6E8A-4147-A177-3AD203B41FA5}">
                      <a16:colId xmlns:a16="http://schemas.microsoft.com/office/drawing/2014/main" val="4129908872"/>
                    </a:ext>
                  </a:extLst>
                </a:gridCol>
                <a:gridCol w="632524">
                  <a:extLst>
                    <a:ext uri="{9D8B030D-6E8A-4147-A177-3AD203B41FA5}">
                      <a16:colId xmlns:a16="http://schemas.microsoft.com/office/drawing/2014/main" val="735905952"/>
                    </a:ext>
                  </a:extLst>
                </a:gridCol>
                <a:gridCol w="966788">
                  <a:extLst>
                    <a:ext uri="{9D8B030D-6E8A-4147-A177-3AD203B41FA5}">
                      <a16:colId xmlns:a16="http://schemas.microsoft.com/office/drawing/2014/main" val="1623248372"/>
                    </a:ext>
                  </a:extLst>
                </a:gridCol>
              </a:tblGrid>
              <a:tr h="308536">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Frame Control</a:t>
                      </a: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dirty="0">
                          <a:solidFill>
                            <a:srgbClr val="000000"/>
                          </a:solidFill>
                          <a:effectLst/>
                          <a:latin typeface="Arial" panose="020B0604020202020204" pitchFamily="34" charset="0"/>
                          <a:ea typeface="Times New Roman" panose="02020603050405020304" pitchFamily="18" charset="0"/>
                        </a:rPr>
                        <a:t>ID</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Type Dependent </a:t>
                      </a:r>
                    </a:p>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Control</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2224222"/>
                  </a:ext>
                </a:extLst>
              </a:tr>
              <a:tr h="400262">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p>
                  </a:txBody>
                  <a:tcPr marL="76200" marR="76200" marT="101600" marB="76200" anchor="ctr">
                    <a:lnL>
                      <a:noFill/>
                    </a:lnL>
                    <a:lnR>
                      <a:noFill/>
                    </a:lnR>
                    <a:lnT>
                      <a:noFill/>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8</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X</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X</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82555960"/>
                  </a:ext>
                </a:extLst>
              </a:tr>
            </a:tbl>
          </a:graphicData>
        </a:graphic>
      </p:graphicFrame>
    </p:spTree>
    <p:extLst>
      <p:ext uri="{BB962C8B-B14F-4D97-AF65-F5344CB8AC3E}">
        <p14:creationId xmlns:p14="http://schemas.microsoft.com/office/powerpoint/2010/main" val="3039208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026C2D-CE2C-469E-C9C6-46131FFB38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6C8A04-4051-9822-E6F7-84D2D2F55442}"/>
              </a:ext>
            </a:extLst>
          </p:cNvPr>
          <p:cNvSpPr>
            <a:spLocks noGrp="1"/>
          </p:cNvSpPr>
          <p:nvPr>
            <p:ph type="title"/>
          </p:nvPr>
        </p:nvSpPr>
        <p:spPr>
          <a:xfrm>
            <a:off x="685800" y="685800"/>
            <a:ext cx="7770813" cy="1065213"/>
          </a:xfrm>
        </p:spPr>
        <p:txBody>
          <a:bodyPr/>
          <a:lstStyle/>
          <a:p>
            <a:r>
              <a:rPr lang="en-US" dirty="0"/>
              <a:t>AMP Trigger: Proposals</a:t>
            </a:r>
          </a:p>
        </p:txBody>
      </p:sp>
      <p:sp>
        <p:nvSpPr>
          <p:cNvPr id="3" name="Content Placeholder 2">
            <a:extLst>
              <a:ext uri="{FF2B5EF4-FFF2-40B4-BE49-F238E27FC236}">
                <a16:creationId xmlns:a16="http://schemas.microsoft.com/office/drawing/2014/main" id="{29990AF9-2171-5511-9AE1-3950E2926F76}"/>
              </a:ext>
            </a:extLst>
          </p:cNvPr>
          <p:cNvSpPr>
            <a:spLocks noGrp="1"/>
          </p:cNvSpPr>
          <p:nvPr>
            <p:ph idx="1"/>
          </p:nvPr>
        </p:nvSpPr>
        <p:spPr>
          <a:xfrm>
            <a:off x="685800" y="2914862"/>
            <a:ext cx="7770813" cy="3179551"/>
          </a:xfrm>
        </p:spPr>
        <p:txBody>
          <a:bodyPr/>
          <a:lstStyle/>
          <a:p>
            <a:pPr>
              <a:buFont typeface="Arial" panose="020B0604020202020204" pitchFamily="34" charset="0"/>
              <a:buChar char="•"/>
            </a:pPr>
            <a:r>
              <a:rPr lang="en-US" sz="1800" dirty="0"/>
              <a:t>AMP Trigger is sent to one or more AMP STAs to solicit an AMP PPDU</a:t>
            </a:r>
          </a:p>
          <a:p>
            <a:pPr marL="800100" lvl="1" indent="-342900">
              <a:buFont typeface="Arial" panose="020B0604020202020204" pitchFamily="34" charset="0"/>
              <a:buChar char="•"/>
            </a:pPr>
            <a:r>
              <a:rPr lang="en-US" sz="1600" dirty="0"/>
              <a:t>ID field contains the transmitter ID</a:t>
            </a:r>
          </a:p>
          <a:p>
            <a:pPr marL="800100" lvl="1" indent="-342900">
              <a:buFont typeface="Arial" panose="020B0604020202020204" pitchFamily="34" charset="0"/>
              <a:buChar char="•"/>
            </a:pPr>
            <a:r>
              <a:rPr lang="en-US" sz="1600" dirty="0"/>
              <a:t>Type Dependent Control/Frame Body field contains info. for receiving AMP STAs</a:t>
            </a:r>
          </a:p>
          <a:p>
            <a:pPr marL="1200150" lvl="2" indent="-285750">
              <a:buFont typeface="Arial" panose="020B0604020202020204" pitchFamily="34" charset="0"/>
              <a:buChar char="•"/>
            </a:pPr>
            <a:r>
              <a:rPr lang="en-US" sz="1400" dirty="0"/>
              <a:t>Possibly a list of receiver identifiers, </a:t>
            </a:r>
          </a:p>
          <a:p>
            <a:pPr marL="1200150" lvl="2" indent="-285750">
              <a:buFont typeface="Arial" panose="020B0604020202020204" pitchFamily="34" charset="0"/>
              <a:buChar char="•"/>
            </a:pPr>
            <a:r>
              <a:rPr lang="en-US" sz="1400" dirty="0"/>
              <a:t>Number of slots for UL PPDU TXs in that TXOP, length of the UL AMP PPDUs, etc.</a:t>
            </a:r>
          </a:p>
        </p:txBody>
      </p:sp>
      <p:sp>
        <p:nvSpPr>
          <p:cNvPr id="4" name="Slide Number Placeholder 3">
            <a:extLst>
              <a:ext uri="{FF2B5EF4-FFF2-40B4-BE49-F238E27FC236}">
                <a16:creationId xmlns:a16="http://schemas.microsoft.com/office/drawing/2014/main" id="{05532D88-8F22-E41A-7AB1-FF99A4C3ED97}"/>
              </a:ext>
            </a:extLst>
          </p:cNvPr>
          <p:cNvSpPr>
            <a:spLocks noGrp="1"/>
          </p:cNvSpPr>
          <p:nvPr>
            <p:ph type="sldNum" idx="12"/>
          </p:nvPr>
        </p:nvSpPr>
        <p:spPr>
          <a:xfrm>
            <a:off x="4344988" y="6475413"/>
            <a:ext cx="655640" cy="363537"/>
          </a:xfrm>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4EC55FC-10A9-3145-D0EB-D591A24A2EC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E43C96F-55C5-7E55-69CF-9420255517AA}"/>
              </a:ext>
            </a:extLst>
          </p:cNvPr>
          <p:cNvSpPr>
            <a:spLocks noGrp="1"/>
          </p:cNvSpPr>
          <p:nvPr>
            <p:ph type="dt" idx="10"/>
          </p:nvPr>
        </p:nvSpPr>
        <p:spPr>
          <a:xfrm>
            <a:off x="696912" y="333375"/>
            <a:ext cx="1874823" cy="273050"/>
          </a:xfrm>
        </p:spPr>
        <p:txBody>
          <a:bodyPr/>
          <a:lstStyle/>
          <a:p>
            <a:r>
              <a:rPr lang="en-US" dirty="0"/>
              <a:t>July 2025</a:t>
            </a:r>
            <a:endParaRPr lang="en-GB" dirty="0"/>
          </a:p>
        </p:txBody>
      </p:sp>
      <p:graphicFrame>
        <p:nvGraphicFramePr>
          <p:cNvPr id="7" name="Table 6">
            <a:extLst>
              <a:ext uri="{FF2B5EF4-FFF2-40B4-BE49-F238E27FC236}">
                <a16:creationId xmlns:a16="http://schemas.microsoft.com/office/drawing/2014/main" id="{CD979634-9F8D-ABF7-615A-883E6156E7F9}"/>
              </a:ext>
            </a:extLst>
          </p:cNvPr>
          <p:cNvGraphicFramePr>
            <a:graphicFrameLocks noGrp="1"/>
          </p:cNvGraphicFramePr>
          <p:nvPr/>
        </p:nvGraphicFramePr>
        <p:xfrm>
          <a:off x="3200400" y="1600200"/>
          <a:ext cx="2558863" cy="304564"/>
        </p:xfrm>
        <a:graphic>
          <a:graphicData uri="http://schemas.openxmlformats.org/drawingml/2006/table">
            <a:tbl>
              <a:tblPr/>
              <a:tblGrid>
                <a:gridCol w="966068">
                  <a:extLst>
                    <a:ext uri="{9D8B030D-6E8A-4147-A177-3AD203B41FA5}">
                      <a16:colId xmlns:a16="http://schemas.microsoft.com/office/drawing/2014/main" val="20002"/>
                    </a:ext>
                  </a:extLst>
                </a:gridCol>
                <a:gridCol w="966068">
                  <a:extLst>
                    <a:ext uri="{9D8B030D-6E8A-4147-A177-3AD203B41FA5}">
                      <a16:colId xmlns:a16="http://schemas.microsoft.com/office/drawing/2014/main" val="1887921575"/>
                    </a:ext>
                  </a:extLst>
                </a:gridCol>
                <a:gridCol w="626727">
                  <a:extLst>
                    <a:ext uri="{9D8B030D-6E8A-4147-A177-3AD203B41FA5}">
                      <a16:colId xmlns:a16="http://schemas.microsoft.com/office/drawing/2014/main" val="20004"/>
                    </a:ext>
                  </a:extLst>
                </a:gridCol>
              </a:tblGrid>
              <a:tr h="304564">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MAC Header</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chemeClr val="tx1"/>
                          </a:solidFill>
                          <a:effectLst/>
                          <a:latin typeface="Arial" panose="020B0604020202020204" pitchFamily="34" charset="0"/>
                          <a:ea typeface="Times New Roman" panose="02020603050405020304" pitchFamily="18" charset="0"/>
                        </a:rPr>
                        <a:t>Frame Body</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FCS</a:t>
                      </a: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cxnSp>
        <p:nvCxnSpPr>
          <p:cNvPr id="8" name="Straight Arrow Connector 7">
            <a:extLst>
              <a:ext uri="{FF2B5EF4-FFF2-40B4-BE49-F238E27FC236}">
                <a16:creationId xmlns:a16="http://schemas.microsoft.com/office/drawing/2014/main" id="{92A67D17-B63A-49EE-5BC2-C5C558F8BF21}"/>
              </a:ext>
            </a:extLst>
          </p:cNvPr>
          <p:cNvCxnSpPr>
            <a:cxnSpLocks/>
          </p:cNvCxnSpPr>
          <p:nvPr/>
        </p:nvCxnSpPr>
        <p:spPr bwMode="auto">
          <a:xfrm>
            <a:off x="4155452" y="1904179"/>
            <a:ext cx="950370" cy="22942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 name="Straight Arrow Connector 8">
            <a:extLst>
              <a:ext uri="{FF2B5EF4-FFF2-40B4-BE49-F238E27FC236}">
                <a16:creationId xmlns:a16="http://schemas.microsoft.com/office/drawing/2014/main" id="{1DAA2869-0649-70FF-6059-7303FA04F96E}"/>
              </a:ext>
            </a:extLst>
          </p:cNvPr>
          <p:cNvCxnSpPr>
            <a:cxnSpLocks/>
          </p:cNvCxnSpPr>
          <p:nvPr/>
        </p:nvCxnSpPr>
        <p:spPr bwMode="auto">
          <a:xfrm flipH="1">
            <a:off x="2667000" y="1897225"/>
            <a:ext cx="549021" cy="2363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aphicFrame>
        <p:nvGraphicFramePr>
          <p:cNvPr id="10" name="Table 9">
            <a:extLst>
              <a:ext uri="{FF2B5EF4-FFF2-40B4-BE49-F238E27FC236}">
                <a16:creationId xmlns:a16="http://schemas.microsoft.com/office/drawing/2014/main" id="{732B379D-4143-EBAC-D00F-1E5A1F193270}"/>
              </a:ext>
            </a:extLst>
          </p:cNvPr>
          <p:cNvGraphicFramePr>
            <a:graphicFrameLocks noGrp="1"/>
          </p:cNvGraphicFramePr>
          <p:nvPr>
            <p:extLst>
              <p:ext uri="{D42A27DB-BD31-4B8C-83A1-F6EECF244321}">
                <p14:modId xmlns:p14="http://schemas.microsoft.com/office/powerpoint/2010/main" val="817676277"/>
              </p:ext>
            </p:extLst>
          </p:nvPr>
        </p:nvGraphicFramePr>
        <p:xfrm>
          <a:off x="2133600" y="2133600"/>
          <a:ext cx="2972222" cy="781262"/>
        </p:xfrm>
        <a:graphic>
          <a:graphicData uri="http://schemas.openxmlformats.org/drawingml/2006/table">
            <a:tbl>
              <a:tblPr/>
              <a:tblGrid>
                <a:gridCol w="496908">
                  <a:extLst>
                    <a:ext uri="{9D8B030D-6E8A-4147-A177-3AD203B41FA5}">
                      <a16:colId xmlns:a16="http://schemas.microsoft.com/office/drawing/2014/main" val="2539054846"/>
                    </a:ext>
                  </a:extLst>
                </a:gridCol>
                <a:gridCol w="867933">
                  <a:extLst>
                    <a:ext uri="{9D8B030D-6E8A-4147-A177-3AD203B41FA5}">
                      <a16:colId xmlns:a16="http://schemas.microsoft.com/office/drawing/2014/main" val="4129908872"/>
                    </a:ext>
                  </a:extLst>
                </a:gridCol>
                <a:gridCol w="669169">
                  <a:extLst>
                    <a:ext uri="{9D8B030D-6E8A-4147-A177-3AD203B41FA5}">
                      <a16:colId xmlns:a16="http://schemas.microsoft.com/office/drawing/2014/main" val="735905952"/>
                    </a:ext>
                  </a:extLst>
                </a:gridCol>
                <a:gridCol w="938212">
                  <a:extLst>
                    <a:ext uri="{9D8B030D-6E8A-4147-A177-3AD203B41FA5}">
                      <a16:colId xmlns:a16="http://schemas.microsoft.com/office/drawing/2014/main" val="1623248372"/>
                    </a:ext>
                  </a:extLst>
                </a:gridCol>
              </a:tblGrid>
              <a:tr h="308536">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Frame Control</a:t>
                      </a: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dirty="0">
                          <a:solidFill>
                            <a:srgbClr val="000000"/>
                          </a:solidFill>
                          <a:effectLst/>
                          <a:latin typeface="Arial" panose="020B0604020202020204" pitchFamily="34" charset="0"/>
                          <a:ea typeface="Times New Roman" panose="02020603050405020304" pitchFamily="18" charset="0"/>
                        </a:rPr>
                        <a:t>ID</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Type Dependent</a:t>
                      </a:r>
                    </a:p>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 Control</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2224222"/>
                  </a:ext>
                </a:extLst>
              </a:tr>
              <a:tr h="400262">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p>
                  </a:txBody>
                  <a:tcPr marL="76200" marR="76200" marT="101600" marB="76200" anchor="ctr">
                    <a:lnL>
                      <a:noFill/>
                    </a:lnL>
                    <a:lnR>
                      <a:noFill/>
                    </a:lnR>
                    <a:lnT>
                      <a:noFill/>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8</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12 </a:t>
                      </a:r>
                      <a:r>
                        <a:rPr lang="en-US" sz="800" b="0" u="sng" kern="1200" dirty="0">
                          <a:solidFill>
                            <a:schemeClr val="tx1"/>
                          </a:solidFill>
                          <a:effectLst/>
                          <a:latin typeface="Arial" panose="020B0604020202020204" pitchFamily="34" charset="0"/>
                          <a:ea typeface="Times New Roman" panose="02020603050405020304" pitchFamily="18" charset="0"/>
                          <a:cs typeface="+mn-cs"/>
                        </a:rPr>
                        <a:t>(or 16)</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12 </a:t>
                      </a:r>
                      <a:r>
                        <a:rPr lang="en-US" sz="800" b="0" u="sng" kern="1200" dirty="0">
                          <a:solidFill>
                            <a:schemeClr val="tx1"/>
                          </a:solidFill>
                          <a:effectLst/>
                          <a:latin typeface="Arial" panose="020B0604020202020204" pitchFamily="34" charset="0"/>
                          <a:ea typeface="Times New Roman" panose="02020603050405020304" pitchFamily="18" charset="0"/>
                          <a:cs typeface="+mn-cs"/>
                        </a:rPr>
                        <a:t>(or 16)</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82555960"/>
                  </a:ext>
                </a:extLst>
              </a:tr>
            </a:tbl>
          </a:graphicData>
        </a:graphic>
      </p:graphicFrame>
    </p:spTree>
    <p:extLst>
      <p:ext uri="{BB962C8B-B14F-4D97-AF65-F5344CB8AC3E}">
        <p14:creationId xmlns:p14="http://schemas.microsoft.com/office/powerpoint/2010/main" val="1431880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547C8-DE6C-68C7-DE95-A33DDBF822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39D480-CC26-DA14-88B2-5B2996F450D7}"/>
              </a:ext>
            </a:extLst>
          </p:cNvPr>
          <p:cNvSpPr>
            <a:spLocks noGrp="1"/>
          </p:cNvSpPr>
          <p:nvPr>
            <p:ph type="title"/>
          </p:nvPr>
        </p:nvSpPr>
        <p:spPr>
          <a:xfrm>
            <a:off x="685800" y="685800"/>
            <a:ext cx="7770813" cy="1065213"/>
          </a:xfrm>
        </p:spPr>
        <p:txBody>
          <a:bodyPr/>
          <a:lstStyle/>
          <a:p>
            <a:r>
              <a:rPr lang="en-US" dirty="0"/>
              <a:t>AMP Ack frame format</a:t>
            </a:r>
          </a:p>
        </p:txBody>
      </p:sp>
      <p:sp>
        <p:nvSpPr>
          <p:cNvPr id="3" name="Content Placeholder 2">
            <a:extLst>
              <a:ext uri="{FF2B5EF4-FFF2-40B4-BE49-F238E27FC236}">
                <a16:creationId xmlns:a16="http://schemas.microsoft.com/office/drawing/2014/main" id="{54169568-9792-945C-1D59-8166E49BB734}"/>
              </a:ext>
            </a:extLst>
          </p:cNvPr>
          <p:cNvSpPr>
            <a:spLocks noGrp="1"/>
          </p:cNvSpPr>
          <p:nvPr>
            <p:ph idx="1"/>
          </p:nvPr>
        </p:nvSpPr>
        <p:spPr>
          <a:xfrm>
            <a:off x="685800" y="2743200"/>
            <a:ext cx="7770813" cy="3732213"/>
          </a:xfrm>
        </p:spPr>
        <p:txBody>
          <a:bodyPr/>
          <a:lstStyle/>
          <a:p>
            <a:pPr>
              <a:buFont typeface="Arial" panose="020B0604020202020204" pitchFamily="34" charset="0"/>
              <a:buChar char="•"/>
            </a:pPr>
            <a:r>
              <a:rPr lang="en-US" sz="1400" dirty="0"/>
              <a:t>AMP Ack frame is sent by an AMP STA in response to </a:t>
            </a:r>
          </a:p>
          <a:p>
            <a:pPr lvl="1">
              <a:buFont typeface="Arial" panose="020B0604020202020204" pitchFamily="34" charset="0"/>
              <a:buChar char="•"/>
            </a:pPr>
            <a:r>
              <a:rPr lang="en-US" sz="1100" dirty="0"/>
              <a:t>An AMP Trigger frame or another AMP frame that requires an acknowledgment</a:t>
            </a:r>
          </a:p>
          <a:p>
            <a:pPr lvl="2">
              <a:buFont typeface="Arial" panose="020B0604020202020204" pitchFamily="34" charset="0"/>
              <a:buChar char="•"/>
            </a:pPr>
            <a:r>
              <a:rPr lang="en-US" sz="1050" dirty="0"/>
              <a:t>Expectation is that the AMP Ack is sent an AMP SIFS after the soliciting AMP PPDU</a:t>
            </a:r>
          </a:p>
          <a:p>
            <a:pPr lvl="1">
              <a:buFont typeface="Arial" panose="020B0604020202020204" pitchFamily="34" charset="0"/>
              <a:buChar char="•"/>
            </a:pPr>
            <a:r>
              <a:rPr lang="en-US" sz="1100" dirty="0"/>
              <a:t>Needs to identify the transmitter (TX ID) (not essential) and the recipient (RX ID)</a:t>
            </a:r>
          </a:p>
          <a:p>
            <a:pPr lvl="2">
              <a:buFont typeface="Arial" panose="020B0604020202020204" pitchFamily="34" charset="0"/>
              <a:buChar char="•"/>
            </a:pPr>
            <a:r>
              <a:rPr lang="en-US" sz="1050" dirty="0"/>
              <a:t>The TX ID identifies the AMP AP (propose to not include it, like baseline Ack)</a:t>
            </a:r>
          </a:p>
          <a:p>
            <a:pPr lvl="2">
              <a:buFont typeface="Arial" panose="020B0604020202020204" pitchFamily="34" charset="0"/>
              <a:buChar char="•"/>
            </a:pPr>
            <a:r>
              <a:rPr lang="en-US" sz="1050" dirty="0"/>
              <a:t>The RX ID identifies the AMP STA (12 bits or expand to 16 bits if needed)</a:t>
            </a:r>
          </a:p>
          <a:p>
            <a:pPr>
              <a:buFont typeface="Arial" panose="020B0604020202020204" pitchFamily="34" charset="0"/>
              <a:buChar char="•"/>
            </a:pPr>
            <a:r>
              <a:rPr lang="en-US" sz="1400" dirty="0"/>
              <a:t>Proposal for AMP Ack frame (e.g., 6 octets@250kbps~192us of PSDU airtime):</a:t>
            </a:r>
          </a:p>
          <a:p>
            <a:pPr lvl="1">
              <a:buFont typeface="Arial" panose="020B0604020202020204" pitchFamily="34" charset="0"/>
              <a:buChar char="•"/>
            </a:pPr>
            <a:r>
              <a:rPr lang="en-US" sz="1100" dirty="0"/>
              <a:t>ID field is set to the identifier of the intended receiver</a:t>
            </a:r>
          </a:p>
          <a:p>
            <a:pPr lvl="2">
              <a:buFont typeface="Arial" panose="020B0604020202020204" pitchFamily="34" charset="0"/>
              <a:buChar char="•"/>
            </a:pPr>
            <a:r>
              <a:rPr lang="en-US" sz="1050" dirty="0"/>
              <a:t>E.g., copy from the TX ID of the soliciting AMP PPDU</a:t>
            </a:r>
          </a:p>
          <a:p>
            <a:pPr lvl="1">
              <a:buFont typeface="Arial" panose="020B0604020202020204" pitchFamily="34" charset="0"/>
              <a:buChar char="•"/>
            </a:pPr>
            <a:r>
              <a:rPr lang="en-US" sz="1100" dirty="0"/>
              <a:t>Type Dependent Control field can be used to carry signaling in the AMP Ack frame (</a:t>
            </a:r>
            <a:r>
              <a:rPr lang="en-US" sz="1100"/>
              <a:t>not essential)</a:t>
            </a:r>
            <a:endParaRPr lang="en-US" sz="1100" dirty="0"/>
          </a:p>
          <a:p>
            <a:pPr lvl="1">
              <a:buFont typeface="Arial" panose="020B0604020202020204" pitchFamily="34" charset="0"/>
              <a:buChar char="•"/>
            </a:pPr>
            <a:r>
              <a:rPr lang="en-US" sz="1100" dirty="0"/>
              <a:t>Frame Body is not present in an AMP Ack frame</a:t>
            </a:r>
          </a:p>
          <a:p>
            <a:pPr lvl="1">
              <a:buFont typeface="Arial" panose="020B0604020202020204" pitchFamily="34" charset="0"/>
              <a:buChar char="•"/>
            </a:pPr>
            <a:r>
              <a:rPr lang="en-US" sz="1100" dirty="0"/>
              <a:t>FCS field is set as for WUR frames</a:t>
            </a:r>
          </a:p>
          <a:p>
            <a:pPr lvl="2">
              <a:buFont typeface="Arial" panose="020B0604020202020204" pitchFamily="34" charset="0"/>
              <a:buChar char="•"/>
            </a:pPr>
            <a:r>
              <a:rPr lang="en-US" sz="1050" dirty="0"/>
              <a:t>Note: If AMP Ack frames are allowed prior to association then Embedded BSSID may not be present</a:t>
            </a:r>
          </a:p>
          <a:p>
            <a:pPr lvl="1">
              <a:buFont typeface="Arial" panose="020B0604020202020204" pitchFamily="34" charset="0"/>
              <a:buChar char="•"/>
            </a:pPr>
            <a:r>
              <a:rPr lang="en-US" sz="1200" dirty="0"/>
              <a:t>Note: we can save another 2 octets by not including ID and TD Control (reducing PSDU airtime to 128 us)</a:t>
            </a:r>
          </a:p>
          <a:p>
            <a:pPr lvl="2">
              <a:buFont typeface="Arial" panose="020B0604020202020204" pitchFamily="34" charset="0"/>
              <a:buChar char="•"/>
            </a:pPr>
            <a:r>
              <a:rPr lang="en-US" sz="1050" dirty="0"/>
              <a:t>In this case RX ID can replace the Embedded BSSID in the FCS computation</a:t>
            </a:r>
          </a:p>
          <a:p>
            <a:pPr lvl="2">
              <a:buFont typeface="Arial" panose="020B0604020202020204" pitchFamily="34" charset="0"/>
              <a:buChar char="•"/>
            </a:pPr>
            <a:endParaRPr lang="en-US" sz="1050" dirty="0"/>
          </a:p>
        </p:txBody>
      </p:sp>
      <p:sp>
        <p:nvSpPr>
          <p:cNvPr id="4" name="Slide Number Placeholder 3">
            <a:extLst>
              <a:ext uri="{FF2B5EF4-FFF2-40B4-BE49-F238E27FC236}">
                <a16:creationId xmlns:a16="http://schemas.microsoft.com/office/drawing/2014/main" id="{C99F815C-A2F5-49FD-7908-63B9F62768FF}"/>
              </a:ext>
            </a:extLst>
          </p:cNvPr>
          <p:cNvSpPr>
            <a:spLocks noGrp="1"/>
          </p:cNvSpPr>
          <p:nvPr>
            <p:ph type="sldNum" idx="12"/>
          </p:nvPr>
        </p:nvSpPr>
        <p:spPr>
          <a:xfrm>
            <a:off x="4344988" y="6475413"/>
            <a:ext cx="655640" cy="363537"/>
          </a:xfrm>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27C61C4-C436-520E-09AE-F71CEFD23C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FDAD6F-FB24-91DA-9BC8-BA8A77B3B4C2}"/>
              </a:ext>
            </a:extLst>
          </p:cNvPr>
          <p:cNvSpPr>
            <a:spLocks noGrp="1"/>
          </p:cNvSpPr>
          <p:nvPr>
            <p:ph type="dt" idx="10"/>
          </p:nvPr>
        </p:nvSpPr>
        <p:spPr>
          <a:xfrm>
            <a:off x="696912" y="333375"/>
            <a:ext cx="1874823" cy="273050"/>
          </a:xfrm>
        </p:spPr>
        <p:txBody>
          <a:bodyPr/>
          <a:lstStyle/>
          <a:p>
            <a:r>
              <a:rPr lang="en-US" dirty="0"/>
              <a:t>July 2025</a:t>
            </a:r>
            <a:endParaRPr lang="en-GB" dirty="0"/>
          </a:p>
        </p:txBody>
      </p:sp>
      <p:graphicFrame>
        <p:nvGraphicFramePr>
          <p:cNvPr id="7" name="Table 6">
            <a:extLst>
              <a:ext uri="{FF2B5EF4-FFF2-40B4-BE49-F238E27FC236}">
                <a16:creationId xmlns:a16="http://schemas.microsoft.com/office/drawing/2014/main" id="{3A43D6C9-439C-AAF5-AF50-3FB14A0398AE}"/>
              </a:ext>
            </a:extLst>
          </p:cNvPr>
          <p:cNvGraphicFramePr>
            <a:graphicFrameLocks noGrp="1"/>
          </p:cNvGraphicFramePr>
          <p:nvPr>
            <p:extLst>
              <p:ext uri="{D42A27DB-BD31-4B8C-83A1-F6EECF244321}">
                <p14:modId xmlns:p14="http://schemas.microsoft.com/office/powerpoint/2010/main" val="198597249"/>
              </p:ext>
            </p:extLst>
          </p:nvPr>
        </p:nvGraphicFramePr>
        <p:xfrm>
          <a:off x="3200400" y="1524000"/>
          <a:ext cx="2558863" cy="304564"/>
        </p:xfrm>
        <a:graphic>
          <a:graphicData uri="http://schemas.openxmlformats.org/drawingml/2006/table">
            <a:tbl>
              <a:tblPr/>
              <a:tblGrid>
                <a:gridCol w="966068">
                  <a:extLst>
                    <a:ext uri="{9D8B030D-6E8A-4147-A177-3AD203B41FA5}">
                      <a16:colId xmlns:a16="http://schemas.microsoft.com/office/drawing/2014/main" val="20002"/>
                    </a:ext>
                  </a:extLst>
                </a:gridCol>
                <a:gridCol w="966068">
                  <a:extLst>
                    <a:ext uri="{9D8B030D-6E8A-4147-A177-3AD203B41FA5}">
                      <a16:colId xmlns:a16="http://schemas.microsoft.com/office/drawing/2014/main" val="1887921575"/>
                    </a:ext>
                  </a:extLst>
                </a:gridCol>
                <a:gridCol w="626727">
                  <a:extLst>
                    <a:ext uri="{9D8B030D-6E8A-4147-A177-3AD203B41FA5}">
                      <a16:colId xmlns:a16="http://schemas.microsoft.com/office/drawing/2014/main" val="20004"/>
                    </a:ext>
                  </a:extLst>
                </a:gridCol>
              </a:tblGrid>
              <a:tr h="304564">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MAC Header</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chemeClr val="tx1"/>
                          </a:solidFill>
                          <a:effectLst/>
                          <a:latin typeface="Arial" panose="020B0604020202020204" pitchFamily="34" charset="0"/>
                          <a:ea typeface="Times New Roman" panose="02020603050405020304" pitchFamily="18" charset="0"/>
                        </a:rPr>
                        <a:t>Frame Body</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FCS</a:t>
                      </a: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cxnSp>
        <p:nvCxnSpPr>
          <p:cNvPr id="8" name="Straight Arrow Connector 7">
            <a:extLst>
              <a:ext uri="{FF2B5EF4-FFF2-40B4-BE49-F238E27FC236}">
                <a16:creationId xmlns:a16="http://schemas.microsoft.com/office/drawing/2014/main" id="{A187362C-752C-E3A5-4719-ADD203634C79}"/>
              </a:ext>
            </a:extLst>
          </p:cNvPr>
          <p:cNvCxnSpPr>
            <a:cxnSpLocks/>
          </p:cNvCxnSpPr>
          <p:nvPr/>
        </p:nvCxnSpPr>
        <p:spPr bwMode="auto">
          <a:xfrm>
            <a:off x="4155452" y="1827979"/>
            <a:ext cx="554713" cy="20642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 name="Straight Arrow Connector 8">
            <a:extLst>
              <a:ext uri="{FF2B5EF4-FFF2-40B4-BE49-F238E27FC236}">
                <a16:creationId xmlns:a16="http://schemas.microsoft.com/office/drawing/2014/main" id="{82FDF674-6E8A-39FE-DCB1-4499DA39FB9D}"/>
              </a:ext>
            </a:extLst>
          </p:cNvPr>
          <p:cNvCxnSpPr>
            <a:cxnSpLocks/>
          </p:cNvCxnSpPr>
          <p:nvPr/>
        </p:nvCxnSpPr>
        <p:spPr bwMode="auto">
          <a:xfrm flipH="1">
            <a:off x="2514600" y="1821025"/>
            <a:ext cx="701421" cy="2209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aphicFrame>
        <p:nvGraphicFramePr>
          <p:cNvPr id="10" name="Table 9">
            <a:extLst>
              <a:ext uri="{FF2B5EF4-FFF2-40B4-BE49-F238E27FC236}">
                <a16:creationId xmlns:a16="http://schemas.microsoft.com/office/drawing/2014/main" id="{E507545B-E2F7-F626-AC78-14DF3DD2A792}"/>
              </a:ext>
            </a:extLst>
          </p:cNvPr>
          <p:cNvGraphicFramePr>
            <a:graphicFrameLocks noGrp="1"/>
          </p:cNvGraphicFramePr>
          <p:nvPr>
            <p:extLst>
              <p:ext uri="{D42A27DB-BD31-4B8C-83A1-F6EECF244321}">
                <p14:modId xmlns:p14="http://schemas.microsoft.com/office/powerpoint/2010/main" val="2483224660"/>
              </p:ext>
            </p:extLst>
          </p:nvPr>
        </p:nvGraphicFramePr>
        <p:xfrm>
          <a:off x="2133600" y="2034402"/>
          <a:ext cx="2576565" cy="781262"/>
        </p:xfrm>
        <a:graphic>
          <a:graphicData uri="http://schemas.openxmlformats.org/drawingml/2006/table">
            <a:tbl>
              <a:tblPr/>
              <a:tblGrid>
                <a:gridCol w="363950">
                  <a:extLst>
                    <a:ext uri="{9D8B030D-6E8A-4147-A177-3AD203B41FA5}">
                      <a16:colId xmlns:a16="http://schemas.microsoft.com/office/drawing/2014/main" val="2539054846"/>
                    </a:ext>
                  </a:extLst>
                </a:gridCol>
                <a:gridCol w="635700">
                  <a:extLst>
                    <a:ext uri="{9D8B030D-6E8A-4147-A177-3AD203B41FA5}">
                      <a16:colId xmlns:a16="http://schemas.microsoft.com/office/drawing/2014/main" val="4129908872"/>
                    </a:ext>
                  </a:extLst>
                </a:gridCol>
                <a:gridCol w="610127">
                  <a:extLst>
                    <a:ext uri="{9D8B030D-6E8A-4147-A177-3AD203B41FA5}">
                      <a16:colId xmlns:a16="http://schemas.microsoft.com/office/drawing/2014/main" val="1623248372"/>
                    </a:ext>
                  </a:extLst>
                </a:gridCol>
                <a:gridCol w="966788">
                  <a:extLst>
                    <a:ext uri="{9D8B030D-6E8A-4147-A177-3AD203B41FA5}">
                      <a16:colId xmlns:a16="http://schemas.microsoft.com/office/drawing/2014/main" val="3912123202"/>
                    </a:ext>
                  </a:extLst>
                </a:gridCol>
              </a:tblGrid>
              <a:tr h="308536">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Frame Control</a:t>
                      </a: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ID</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Type Dependent </a:t>
                      </a:r>
                    </a:p>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Control</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2224222"/>
                  </a:ext>
                </a:extLst>
              </a:tr>
              <a:tr h="400262">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p>
                  </a:txBody>
                  <a:tcPr marL="76200" marR="76200" marT="101600" marB="76200" anchor="ctr">
                    <a:lnL>
                      <a:noFill/>
                    </a:lnL>
                    <a:lnR>
                      <a:noFill/>
                    </a:lnR>
                    <a:lnT>
                      <a:noFill/>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8</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12 (</a:t>
                      </a:r>
                      <a:r>
                        <a:rPr lang="en-US" sz="800" b="0" u="sng" kern="1200" dirty="0">
                          <a:solidFill>
                            <a:schemeClr val="tx1"/>
                          </a:solidFill>
                          <a:effectLst/>
                          <a:latin typeface="Arial" panose="020B0604020202020204" pitchFamily="34" charset="0"/>
                          <a:ea typeface="Times New Roman" panose="02020603050405020304" pitchFamily="18" charset="0"/>
                          <a:cs typeface="+mn-cs"/>
                        </a:rPr>
                        <a:t>or 16)</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12 </a:t>
                      </a:r>
                      <a:r>
                        <a:rPr lang="en-US" sz="800" b="0" u="sng" kern="1200" dirty="0">
                          <a:solidFill>
                            <a:schemeClr val="tx1"/>
                          </a:solidFill>
                          <a:effectLst/>
                          <a:latin typeface="Arial" panose="020B0604020202020204" pitchFamily="34" charset="0"/>
                          <a:ea typeface="Times New Roman" panose="02020603050405020304" pitchFamily="18" charset="0"/>
                          <a:cs typeface="+mn-cs"/>
                        </a:rPr>
                        <a:t>(or 8)</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82555960"/>
                  </a:ext>
                </a:extLst>
              </a:tr>
            </a:tbl>
          </a:graphicData>
        </a:graphic>
      </p:graphicFrame>
    </p:spTree>
    <p:extLst>
      <p:ext uri="{BB962C8B-B14F-4D97-AF65-F5344CB8AC3E}">
        <p14:creationId xmlns:p14="http://schemas.microsoft.com/office/powerpoint/2010/main" val="3135274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1D5F4-7345-0580-D654-9C6F76CEA93E}"/>
              </a:ext>
            </a:extLst>
          </p:cNvPr>
          <p:cNvSpPr>
            <a:spLocks noGrp="1"/>
          </p:cNvSpPr>
          <p:nvPr>
            <p:ph type="title"/>
          </p:nvPr>
        </p:nvSpPr>
        <p:spPr>
          <a:xfrm>
            <a:off x="685800" y="685800"/>
            <a:ext cx="7770813" cy="1065213"/>
          </a:xfrm>
        </p:spPr>
        <p:txBody>
          <a:bodyPr/>
          <a:lstStyle/>
          <a:p>
            <a:r>
              <a:rPr lang="en-US" dirty="0"/>
              <a:t>Summary</a:t>
            </a:r>
          </a:p>
        </p:txBody>
      </p:sp>
      <p:sp>
        <p:nvSpPr>
          <p:cNvPr id="3" name="Content Placeholder 2">
            <a:extLst>
              <a:ext uri="{FF2B5EF4-FFF2-40B4-BE49-F238E27FC236}">
                <a16:creationId xmlns:a16="http://schemas.microsoft.com/office/drawing/2014/main" id="{598D5017-9519-DECE-F94A-988CFEA52F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We discuss additional details for AMP frame format</a:t>
            </a:r>
          </a:p>
          <a:p>
            <a:pPr lvl="1">
              <a:buFont typeface="Arial" panose="020B0604020202020204" pitchFamily="34" charset="0"/>
              <a:buChar char="•"/>
            </a:pPr>
            <a:r>
              <a:rPr lang="en-US" dirty="0"/>
              <a:t>And defining fields and contents of AMP Trigger and AMP Ack</a:t>
            </a:r>
          </a:p>
        </p:txBody>
      </p:sp>
      <p:sp>
        <p:nvSpPr>
          <p:cNvPr id="4" name="Slide Number Placeholder 3">
            <a:extLst>
              <a:ext uri="{FF2B5EF4-FFF2-40B4-BE49-F238E27FC236}">
                <a16:creationId xmlns:a16="http://schemas.microsoft.com/office/drawing/2014/main" id="{E7E3553C-BCE7-C6B9-B0D2-BBDEDB50B90D}"/>
              </a:ext>
            </a:extLst>
          </p:cNvPr>
          <p:cNvSpPr>
            <a:spLocks noGrp="1"/>
          </p:cNvSpPr>
          <p:nvPr>
            <p:ph type="sldNum" idx="12"/>
          </p:nvPr>
        </p:nvSpPr>
        <p:spPr>
          <a:xfrm>
            <a:off x="4344988" y="6475413"/>
            <a:ext cx="655640" cy="363537"/>
          </a:xfrm>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FEA5940-01A6-9DA5-E994-413D92077E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A693918-1639-0F5C-4CCB-B267874990AB}"/>
              </a:ext>
            </a:extLst>
          </p:cNvPr>
          <p:cNvSpPr>
            <a:spLocks noGrp="1"/>
          </p:cNvSpPr>
          <p:nvPr>
            <p:ph type="dt" idx="10"/>
          </p:nvPr>
        </p:nvSpPr>
        <p:spPr>
          <a:xfrm>
            <a:off x="696912" y="333375"/>
            <a:ext cx="1874823" cy="273050"/>
          </a:xfrm>
        </p:spPr>
        <p:txBody>
          <a:bodyPr/>
          <a:lstStyle/>
          <a:p>
            <a:r>
              <a:rPr lang="en-US"/>
              <a:t>July 2025</a:t>
            </a:r>
            <a:endParaRPr lang="en-GB" dirty="0"/>
          </a:p>
        </p:txBody>
      </p:sp>
    </p:spTree>
    <p:extLst>
      <p:ext uri="{BB962C8B-B14F-4D97-AF65-F5344CB8AC3E}">
        <p14:creationId xmlns:p14="http://schemas.microsoft.com/office/powerpoint/2010/main" val="639408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E3989-92A2-F7F3-B0F6-E4156A69E4B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908ABAE0-5446-A58E-2E8A-2AD85E9F5DF5}"/>
              </a:ext>
            </a:extLst>
          </p:cNvPr>
          <p:cNvSpPr>
            <a:spLocks noGrp="1"/>
          </p:cNvSpPr>
          <p:nvPr>
            <p:ph idx="1"/>
          </p:nvPr>
        </p:nvSpPr>
        <p:spPr/>
        <p:txBody>
          <a:bodyPr/>
          <a:lstStyle/>
          <a:p>
            <a:r>
              <a:rPr lang="en-US" sz="1800" dirty="0"/>
              <a:t>Do you support that the AMP frame consists of the following basic components:</a:t>
            </a:r>
          </a:p>
          <a:p>
            <a:pPr>
              <a:buFontTx/>
              <a:buChar char="-"/>
            </a:pPr>
            <a:endParaRPr lang="en-US" sz="1800" dirty="0"/>
          </a:p>
          <a:p>
            <a:pPr>
              <a:buFontTx/>
              <a:buChar char="-"/>
            </a:pPr>
            <a:r>
              <a:rPr lang="en-US" sz="1800" dirty="0"/>
              <a:t>A </a:t>
            </a:r>
            <a:r>
              <a:rPr lang="en-US" sz="1800" i="1" dirty="0"/>
              <a:t>MAC header</a:t>
            </a:r>
            <a:r>
              <a:rPr lang="en-US" sz="1800" dirty="0"/>
              <a:t> </a:t>
            </a:r>
          </a:p>
          <a:p>
            <a:pPr>
              <a:buFontTx/>
              <a:buChar char="-"/>
            </a:pPr>
            <a:r>
              <a:rPr lang="en-US" sz="1800" dirty="0"/>
              <a:t>A variable-length </a:t>
            </a:r>
            <a:r>
              <a:rPr lang="en-US" sz="1800" i="1" dirty="0"/>
              <a:t>frame body, </a:t>
            </a:r>
            <a:r>
              <a:rPr lang="en-US" sz="1800" dirty="0"/>
              <a:t>which if present, contains information specific to the frame type</a:t>
            </a:r>
          </a:p>
          <a:p>
            <a:pPr>
              <a:buFontTx/>
              <a:buChar char="-"/>
            </a:pPr>
            <a:r>
              <a:rPr lang="en-US" sz="1800" dirty="0"/>
              <a:t>An FCS, which contains either a </a:t>
            </a:r>
            <a:r>
              <a:rPr lang="en-US" sz="1800" dirty="0">
                <a:solidFill>
                  <a:srgbClr val="FF0000"/>
                </a:solidFill>
              </a:rPr>
              <a:t>TBD</a:t>
            </a:r>
            <a:r>
              <a:rPr lang="en-US" sz="1800" dirty="0"/>
              <a:t>-bit CRC or a </a:t>
            </a:r>
            <a:r>
              <a:rPr lang="en-US" sz="1800" dirty="0">
                <a:solidFill>
                  <a:srgbClr val="FF0000"/>
                </a:solidFill>
              </a:rPr>
              <a:t>TBD</a:t>
            </a:r>
            <a:r>
              <a:rPr lang="en-US" sz="1800" dirty="0"/>
              <a:t>-bit MIC</a:t>
            </a:r>
          </a:p>
          <a:p>
            <a:pPr marL="0" indent="0"/>
            <a:r>
              <a:rPr lang="en-US" sz="1800" dirty="0"/>
              <a:t>With the length of the AMP frame being expressed in octets</a:t>
            </a:r>
          </a:p>
          <a:p>
            <a:pPr marL="0" indent="0"/>
            <a:endParaRPr lang="en-US" sz="1800" dirty="0"/>
          </a:p>
          <a:p>
            <a:pPr marL="0" indent="0"/>
            <a:endParaRPr lang="en-US" sz="1800" dirty="0">
              <a:solidFill>
                <a:srgbClr val="FF0000"/>
              </a:solidFill>
            </a:endParaRPr>
          </a:p>
          <a:p>
            <a:pPr marL="0" indent="0"/>
            <a:r>
              <a:rPr lang="en-US" sz="1800" dirty="0">
                <a:solidFill>
                  <a:srgbClr val="FF0000"/>
                </a:solidFill>
              </a:rPr>
              <a:t>Note: TBDs being fixed by subsequent SPs</a:t>
            </a:r>
          </a:p>
        </p:txBody>
      </p:sp>
      <p:sp>
        <p:nvSpPr>
          <p:cNvPr id="4" name="Slide Number Placeholder 3">
            <a:extLst>
              <a:ext uri="{FF2B5EF4-FFF2-40B4-BE49-F238E27FC236}">
                <a16:creationId xmlns:a16="http://schemas.microsoft.com/office/drawing/2014/main" id="{D9032F84-8FBA-D8D2-B426-955B424BA81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F9E3C709-BD20-E6A3-DE92-9ED9C815316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BBA5EB-956C-08E4-1EE3-4D37FBFCF20C}"/>
              </a:ext>
            </a:extLst>
          </p:cNvPr>
          <p:cNvSpPr>
            <a:spLocks noGrp="1"/>
          </p:cNvSpPr>
          <p:nvPr>
            <p:ph type="dt" idx="10"/>
          </p:nvPr>
        </p:nvSpPr>
        <p:spPr/>
        <p:txBody>
          <a:bodyPr/>
          <a:lstStyle/>
          <a:p>
            <a:r>
              <a:rPr lang="en-US"/>
              <a:t>July 2025</a:t>
            </a:r>
            <a:endParaRPr lang="en-GB" dirty="0"/>
          </a:p>
        </p:txBody>
      </p:sp>
      <p:graphicFrame>
        <p:nvGraphicFramePr>
          <p:cNvPr id="7" name="Table 6">
            <a:extLst>
              <a:ext uri="{FF2B5EF4-FFF2-40B4-BE49-F238E27FC236}">
                <a16:creationId xmlns:a16="http://schemas.microsoft.com/office/drawing/2014/main" id="{A0E1A25F-49F1-4EEC-FD23-F21446D02CF7}"/>
              </a:ext>
            </a:extLst>
          </p:cNvPr>
          <p:cNvGraphicFramePr>
            <a:graphicFrameLocks noGrp="1"/>
          </p:cNvGraphicFramePr>
          <p:nvPr>
            <p:extLst>
              <p:ext uri="{D42A27DB-BD31-4B8C-83A1-F6EECF244321}">
                <p14:modId xmlns:p14="http://schemas.microsoft.com/office/powerpoint/2010/main" val="2734999310"/>
              </p:ext>
            </p:extLst>
          </p:nvPr>
        </p:nvGraphicFramePr>
        <p:xfrm>
          <a:off x="2768426" y="2590800"/>
          <a:ext cx="2558863" cy="304564"/>
        </p:xfrm>
        <a:graphic>
          <a:graphicData uri="http://schemas.openxmlformats.org/drawingml/2006/table">
            <a:tbl>
              <a:tblPr/>
              <a:tblGrid>
                <a:gridCol w="966068">
                  <a:extLst>
                    <a:ext uri="{9D8B030D-6E8A-4147-A177-3AD203B41FA5}">
                      <a16:colId xmlns:a16="http://schemas.microsoft.com/office/drawing/2014/main" val="20002"/>
                    </a:ext>
                  </a:extLst>
                </a:gridCol>
                <a:gridCol w="966068">
                  <a:extLst>
                    <a:ext uri="{9D8B030D-6E8A-4147-A177-3AD203B41FA5}">
                      <a16:colId xmlns:a16="http://schemas.microsoft.com/office/drawing/2014/main" val="1887921575"/>
                    </a:ext>
                  </a:extLst>
                </a:gridCol>
                <a:gridCol w="626727">
                  <a:extLst>
                    <a:ext uri="{9D8B030D-6E8A-4147-A177-3AD203B41FA5}">
                      <a16:colId xmlns:a16="http://schemas.microsoft.com/office/drawing/2014/main" val="20004"/>
                    </a:ext>
                  </a:extLst>
                </a:gridCol>
              </a:tblGrid>
              <a:tr h="304564">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MAC Header</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chemeClr val="tx1"/>
                          </a:solidFill>
                          <a:effectLst/>
                          <a:latin typeface="Arial" panose="020B0604020202020204" pitchFamily="34" charset="0"/>
                          <a:ea typeface="Times New Roman" panose="02020603050405020304" pitchFamily="18" charset="0"/>
                        </a:rPr>
                        <a:t>Frame Body</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FCS</a:t>
                      </a: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89112387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Template>
  <TotalTime>29703</TotalTime>
  <Words>1969</Words>
  <Application>Microsoft Office PowerPoint</Application>
  <PresentationFormat>On-screen Show (4:3)</PresentationFormat>
  <Paragraphs>272</Paragraphs>
  <Slides>20</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굴림</vt:lpstr>
      <vt:lpstr>Arial</vt:lpstr>
      <vt:lpstr>Arial Unicode MS</vt:lpstr>
      <vt:lpstr>Calibri</vt:lpstr>
      <vt:lpstr>Times New Roman</vt:lpstr>
      <vt:lpstr>Office Theme</vt:lpstr>
      <vt:lpstr>Document</vt:lpstr>
      <vt:lpstr>AMP frames – follow up</vt:lpstr>
      <vt:lpstr>Introduction</vt:lpstr>
      <vt:lpstr>AMP PPDU</vt:lpstr>
      <vt:lpstr>Defined AMP frames: Summary</vt:lpstr>
      <vt:lpstr>AMP frames: Proposals</vt:lpstr>
      <vt:lpstr>AMP Trigger: Proposals</vt:lpstr>
      <vt:lpstr>AMP Ack frame format</vt:lpstr>
      <vt:lpstr>Summary</vt:lpstr>
      <vt:lpstr>Straw Poll 1</vt:lpstr>
      <vt:lpstr>Straw Poll 2</vt:lpstr>
      <vt:lpstr>Straw Poll 3</vt:lpstr>
      <vt:lpstr>Straw Poll 4</vt:lpstr>
      <vt:lpstr>Straw Poll 5</vt:lpstr>
      <vt:lpstr>Straw Poll 6</vt:lpstr>
      <vt:lpstr>Straw Poll 7</vt:lpstr>
      <vt:lpstr>Straw Poll 8</vt:lpstr>
      <vt:lpstr>Straw Poll 9</vt:lpstr>
      <vt:lpstr>Straw Poll 10</vt:lpstr>
      <vt:lpstr>Straw Poll 11</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Sun, Yanjun</dc:creator>
  <cp:lastModifiedBy>Alfred Asterjadhi</cp:lastModifiedBy>
  <cp:revision>1498</cp:revision>
  <cp:lastPrinted>1601-01-01T00:00:00Z</cp:lastPrinted>
  <dcterms:created xsi:type="dcterms:W3CDTF">2017-01-24T18:47:07Z</dcterms:created>
  <dcterms:modified xsi:type="dcterms:W3CDTF">2025-07-09T20:30:08Z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