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6" r:id="rId2"/>
    <p:sldId id="257" r:id="rId3"/>
    <p:sldId id="292" r:id="rId4"/>
    <p:sldId id="287" r:id="rId5"/>
    <p:sldId id="293" r:id="rId6"/>
    <p:sldId id="290" r:id="rId7"/>
    <p:sldId id="291" r:id="rId8"/>
    <p:sldId id="29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76"/>
            <p14:sldId id="257"/>
            <p14:sldId id="292"/>
            <p14:sldId id="287"/>
            <p14:sldId id="293"/>
            <p14:sldId id="290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2DA0DD-804F-42AF-89EA-1460D80D8CB2}" v="7" dt="2025-07-07T20:59:59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>
        <p:scale>
          <a:sx n="126" d="100"/>
          <a:sy n="126" d="100"/>
        </p:scale>
        <p:origin x="792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B76795C-9EC8-4D61-A7C7-6D77037850C7}"/>
    <pc:docChg chg="custSel modSld">
      <pc:chgData name="Alfred Asterjadhi" userId="39de57b9-85c0-4fd1-aaac-8ca2b6560ad0" providerId="ADAL" clId="{3B76795C-9EC8-4D61-A7C7-6D77037850C7}" dt="2025-02-03T23:43:45.336" v="347" actId="20577"/>
      <pc:docMkLst>
        <pc:docMk/>
      </pc:docMkLst>
      <pc:sldChg chg="modSp mod">
        <pc:chgData name="Alfred Asterjadhi" userId="39de57b9-85c0-4fd1-aaac-8ca2b6560ad0" providerId="ADAL" clId="{3B76795C-9EC8-4D61-A7C7-6D77037850C7}" dt="2025-02-03T23:18:45.361" v="100" actId="113"/>
        <pc:sldMkLst>
          <pc:docMk/>
          <pc:sldMk cId="3516927976" sldId="280"/>
        </pc:sldMkLst>
      </pc:sldChg>
      <pc:sldChg chg="modSp mod">
        <pc:chgData name="Alfred Asterjadhi" userId="39de57b9-85c0-4fd1-aaac-8ca2b6560ad0" providerId="ADAL" clId="{3B76795C-9EC8-4D61-A7C7-6D77037850C7}" dt="2025-02-03T23:27:15.805" v="211" actId="207"/>
        <pc:sldMkLst>
          <pc:docMk/>
          <pc:sldMk cId="338349437" sldId="281"/>
        </pc:sldMkLst>
      </pc:sldChg>
      <pc:sldChg chg="modSp mod">
        <pc:chgData name="Alfred Asterjadhi" userId="39de57b9-85c0-4fd1-aaac-8ca2b6560ad0" providerId="ADAL" clId="{3B76795C-9EC8-4D61-A7C7-6D77037850C7}" dt="2025-02-03T23:43:45.336" v="347" actId="20577"/>
        <pc:sldMkLst>
          <pc:docMk/>
          <pc:sldMk cId="3363926410" sldId="282"/>
        </pc:sldMkLst>
      </pc:sldChg>
    </pc:docChg>
  </pc:docChgLst>
  <pc:docChgLst>
    <pc:chgData name="Alfred Asterjadhi" userId="39de57b9-85c0-4fd1-aaac-8ca2b6560ad0" providerId="ADAL" clId="{20760F79-B516-4548-A4B9-9510AAAA5A94}"/>
    <pc:docChg chg="undo custSel addSld delSld modSld sldOrd modMainMaster modSection">
      <pc:chgData name="Alfred Asterjadhi" userId="39de57b9-85c0-4fd1-aaac-8ca2b6560ad0" providerId="ADAL" clId="{20760F79-B516-4548-A4B9-9510AAAA5A94}" dt="2025-01-08T23:16:25.410" v="6281" actId="1036"/>
      <pc:docMkLst>
        <pc:docMk/>
      </pc:docMkLst>
      <pc:sldChg chg="addSp delSp modSp mod">
        <pc:chgData name="Alfred Asterjadhi" userId="39de57b9-85c0-4fd1-aaac-8ca2b6560ad0" providerId="ADAL" clId="{20760F79-B516-4548-A4B9-9510AAAA5A94}" dt="2025-01-08T15:44:03.347" v="5795" actId="1076"/>
        <pc:sldMkLst>
          <pc:docMk/>
          <pc:sldMk cId="4190412604" sldId="257"/>
        </pc:sldMkLst>
      </pc:sldChg>
      <pc:sldChg chg="del">
        <pc:chgData name="Alfred Asterjadhi" userId="39de57b9-85c0-4fd1-aaac-8ca2b6560ad0" providerId="ADAL" clId="{20760F79-B516-4548-A4B9-9510AAAA5A94}" dt="2025-01-06T22:53:19.366" v="3049" actId="47"/>
        <pc:sldMkLst>
          <pc:docMk/>
          <pc:sldMk cId="1192916395" sldId="259"/>
        </pc:sldMkLst>
      </pc:sldChg>
      <pc:sldChg chg="del">
        <pc:chgData name="Alfred Asterjadhi" userId="39de57b9-85c0-4fd1-aaac-8ca2b6560ad0" providerId="ADAL" clId="{20760F79-B516-4548-A4B9-9510AAAA5A94}" dt="2025-01-06T22:52:45.914" v="3041" actId="47"/>
        <pc:sldMkLst>
          <pc:docMk/>
          <pc:sldMk cId="1210691449" sldId="269"/>
        </pc:sldMkLst>
      </pc:sldChg>
      <pc:sldChg chg="del">
        <pc:chgData name="Alfred Asterjadhi" userId="39de57b9-85c0-4fd1-aaac-8ca2b6560ad0" providerId="ADAL" clId="{20760F79-B516-4548-A4B9-9510AAAA5A94}" dt="2025-01-06T22:53:01.310" v="3042" actId="47"/>
        <pc:sldMkLst>
          <pc:docMk/>
          <pc:sldMk cId="3516257333" sldId="271"/>
        </pc:sldMkLst>
      </pc:sldChg>
      <pc:sldChg chg="del">
        <pc:chgData name="Alfred Asterjadhi" userId="39de57b9-85c0-4fd1-aaac-8ca2b6560ad0" providerId="ADAL" clId="{20760F79-B516-4548-A4B9-9510AAAA5A94}" dt="2025-01-06T22:53:04.668" v="3043" actId="47"/>
        <pc:sldMkLst>
          <pc:docMk/>
          <pc:sldMk cId="4075815205" sldId="272"/>
        </pc:sldMkLst>
      </pc:sldChg>
      <pc:sldChg chg="del">
        <pc:chgData name="Alfred Asterjadhi" userId="39de57b9-85c0-4fd1-aaac-8ca2b6560ad0" providerId="ADAL" clId="{20760F79-B516-4548-A4B9-9510AAAA5A94}" dt="2025-01-06T22:53:07.861" v="3044" actId="47"/>
        <pc:sldMkLst>
          <pc:docMk/>
          <pc:sldMk cId="2249786524" sldId="273"/>
        </pc:sldMkLst>
      </pc:sldChg>
      <pc:sldChg chg="del">
        <pc:chgData name="Alfred Asterjadhi" userId="39de57b9-85c0-4fd1-aaac-8ca2b6560ad0" providerId="ADAL" clId="{20760F79-B516-4548-A4B9-9510AAAA5A94}" dt="2025-01-06T22:53:10.553" v="3045" actId="47"/>
        <pc:sldMkLst>
          <pc:docMk/>
          <pc:sldMk cId="2142774371" sldId="274"/>
        </pc:sldMkLst>
      </pc:sldChg>
      <pc:sldChg chg="del">
        <pc:chgData name="Alfred Asterjadhi" userId="39de57b9-85c0-4fd1-aaac-8ca2b6560ad0" providerId="ADAL" clId="{20760F79-B516-4548-A4B9-9510AAAA5A94}" dt="2025-01-06T22:53:12.657" v="3046" actId="47"/>
        <pc:sldMkLst>
          <pc:docMk/>
          <pc:sldMk cId="1015719086" sldId="275"/>
        </pc:sldMkLst>
      </pc:sldChg>
      <pc:sldChg chg="modSp mod">
        <pc:chgData name="Alfred Asterjadhi" userId="39de57b9-85c0-4fd1-aaac-8ca2b6560ad0" providerId="ADAL" clId="{20760F79-B516-4548-A4B9-9510AAAA5A94}" dt="2025-01-06T22:22:32.661" v="32" actId="20577"/>
        <pc:sldMkLst>
          <pc:docMk/>
          <pc:sldMk cId="1994656511" sldId="276"/>
        </pc:sldMkLst>
      </pc:sldChg>
      <pc:sldChg chg="del">
        <pc:chgData name="Alfred Asterjadhi" userId="39de57b9-85c0-4fd1-aaac-8ca2b6560ad0" providerId="ADAL" clId="{20760F79-B516-4548-A4B9-9510AAAA5A94}" dt="2025-01-06T22:53:15.748" v="3047" actId="47"/>
        <pc:sldMkLst>
          <pc:docMk/>
          <pc:sldMk cId="687602847" sldId="277"/>
        </pc:sldMkLst>
      </pc:sldChg>
      <pc:sldChg chg="del">
        <pc:chgData name="Alfred Asterjadhi" userId="39de57b9-85c0-4fd1-aaac-8ca2b6560ad0" providerId="ADAL" clId="{20760F79-B516-4548-A4B9-9510AAAA5A94}" dt="2025-01-06T22:53:17.612" v="3048" actId="47"/>
        <pc:sldMkLst>
          <pc:docMk/>
          <pc:sldMk cId="2141986688" sldId="278"/>
        </pc:sldMkLst>
      </pc:sldChg>
      <pc:sldChg chg="add del ord">
        <pc:chgData name="Alfred Asterjadhi" userId="39de57b9-85c0-4fd1-aaac-8ca2b6560ad0" providerId="ADAL" clId="{20760F79-B516-4548-A4B9-9510AAAA5A94}" dt="2025-01-06T22:58:15.968" v="3591" actId="47"/>
        <pc:sldMkLst>
          <pc:docMk/>
          <pc:sldMk cId="14506157" sldId="279"/>
        </pc:sldMkLst>
      </pc:sldChg>
      <pc:sldChg chg="addSp delSp modSp new mod chgLayout">
        <pc:chgData name="Alfred Asterjadhi" userId="39de57b9-85c0-4fd1-aaac-8ca2b6560ad0" providerId="ADAL" clId="{20760F79-B516-4548-A4B9-9510AAAA5A94}" dt="2025-01-08T23:16:25.410" v="6281" actId="1036"/>
        <pc:sldMkLst>
          <pc:docMk/>
          <pc:sldMk cId="3516927976" sldId="280"/>
        </pc:sldMkLst>
      </pc:sldChg>
      <pc:sldChg chg="addSp delSp modSp new mod chgLayout">
        <pc:chgData name="Alfred Asterjadhi" userId="39de57b9-85c0-4fd1-aaac-8ca2b6560ad0" providerId="ADAL" clId="{20760F79-B516-4548-A4B9-9510AAAA5A94}" dt="2025-01-08T23:12:35.445" v="5962" actId="6549"/>
        <pc:sldMkLst>
          <pc:docMk/>
          <pc:sldMk cId="338349437" sldId="281"/>
        </pc:sldMkLst>
      </pc:sldChg>
      <pc:sldChg chg="modSp add mod">
        <pc:chgData name="Alfred Asterjadhi" userId="39de57b9-85c0-4fd1-aaac-8ca2b6560ad0" providerId="ADAL" clId="{20760F79-B516-4548-A4B9-9510AAAA5A94}" dt="2025-01-08T15:43:09.601" v="5688" actId="20577"/>
        <pc:sldMkLst>
          <pc:docMk/>
          <pc:sldMk cId="3363926410" sldId="282"/>
        </pc:sldMkLst>
      </pc:sldChg>
      <pc:sldChg chg="modSp new mod">
        <pc:chgData name="Alfred Asterjadhi" userId="39de57b9-85c0-4fd1-aaac-8ca2b6560ad0" providerId="ADAL" clId="{20760F79-B516-4548-A4B9-9510AAAA5A94}" dt="2025-01-08T15:43:31.295" v="5715" actId="20577"/>
        <pc:sldMkLst>
          <pc:docMk/>
          <pc:sldMk cId="85657968" sldId="283"/>
        </pc:sldMkLst>
      </pc:sldChg>
      <pc:sldChg chg="modSp new del mod">
        <pc:chgData name="Alfred Asterjadhi" userId="39de57b9-85c0-4fd1-aaac-8ca2b6560ad0" providerId="ADAL" clId="{20760F79-B516-4548-A4B9-9510AAAA5A94}" dt="2025-01-08T15:31:59.651" v="3610" actId="47"/>
        <pc:sldMkLst>
          <pc:docMk/>
          <pc:sldMk cId="482718424" sldId="283"/>
        </pc:sldMkLst>
      </pc:sldChg>
      <pc:sldMasterChg chg="modSp mod modSldLayout">
        <pc:chgData name="Alfred Asterjadhi" userId="39de57b9-85c0-4fd1-aaac-8ca2b6560ad0" providerId="ADAL" clId="{20760F79-B516-4548-A4B9-9510AAAA5A94}" dt="2025-01-06T22:22:03.568" v="22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20760F79-B516-4548-A4B9-9510AAAA5A94}" dt="2025-01-06T22:21:57.957" v="17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20760F79-B516-4548-A4B9-9510AAAA5A94}" dt="2025-01-06T22:21:59.208" v="18"/>
          <pc:sldLayoutMkLst>
            <pc:docMk/>
            <pc:sldMasterMk cId="0" sldId="2147483648"/>
            <pc:sldLayoutMk cId="0" sldId="2147483650"/>
          </pc:sldLayoutMkLst>
        </pc:sldLayoutChg>
        <pc:sldLayoutChg chg="modSp mod">
          <pc:chgData name="Alfred Asterjadhi" userId="39de57b9-85c0-4fd1-aaac-8ca2b6560ad0" providerId="ADAL" clId="{20760F79-B516-4548-A4B9-9510AAAA5A94}" dt="2025-01-06T22:22:00.321" v="19"/>
          <pc:sldLayoutMkLst>
            <pc:docMk/>
            <pc:sldMasterMk cId="0" sldId="2147483648"/>
            <pc:sldLayoutMk cId="0" sldId="2147483651"/>
          </pc:sldLayoutMkLst>
        </pc:sldLayoutChg>
        <pc:sldLayoutChg chg="modSp mod">
          <pc:chgData name="Alfred Asterjadhi" userId="39de57b9-85c0-4fd1-aaac-8ca2b6560ad0" providerId="ADAL" clId="{20760F79-B516-4548-A4B9-9510AAAA5A94}" dt="2025-01-06T22:22:01.343" v="20"/>
          <pc:sldLayoutMkLst>
            <pc:docMk/>
            <pc:sldMasterMk cId="0" sldId="2147483648"/>
            <pc:sldLayoutMk cId="0" sldId="2147483652"/>
          </pc:sldLayoutMkLst>
        </pc:sldLayoutChg>
        <pc:sldLayoutChg chg="modSp mod">
          <pc:chgData name="Alfred Asterjadhi" userId="39de57b9-85c0-4fd1-aaac-8ca2b6560ad0" providerId="ADAL" clId="{20760F79-B516-4548-A4B9-9510AAAA5A94}" dt="2025-01-06T22:22:02.465" v="21"/>
          <pc:sldLayoutMkLst>
            <pc:docMk/>
            <pc:sldMasterMk cId="0" sldId="2147483648"/>
            <pc:sldLayoutMk cId="0" sldId="2147483653"/>
          </pc:sldLayoutMkLst>
        </pc:sldLayoutChg>
        <pc:sldLayoutChg chg="modSp mod">
          <pc:chgData name="Alfred Asterjadhi" userId="39de57b9-85c0-4fd1-aaac-8ca2b6560ad0" providerId="ADAL" clId="{20760F79-B516-4548-A4B9-9510AAAA5A94}" dt="2025-01-06T22:22:03.568" v="22"/>
          <pc:sldLayoutMkLst>
            <pc:docMk/>
            <pc:sldMasterMk cId="0" sldId="2147483648"/>
            <pc:sldLayoutMk cId="0" sldId="2147483654"/>
          </pc:sldLayoutMkLst>
        </pc:sldLayoutChg>
      </pc:sldMasterChg>
    </pc:docChg>
  </pc:docChgLst>
  <pc:docChgLst>
    <pc:chgData name="Alfred Asterjadhi" userId="39de57b9-85c0-4fd1-aaac-8ca2b6560ad0" providerId="ADAL" clId="{FD5DEE3E-53C5-49C6-B119-76D9E0E3E0F3}"/>
    <pc:docChg chg="undo redo custSel addSld delSld modSld modSection">
      <pc:chgData name="Alfred Asterjadhi" userId="39de57b9-85c0-4fd1-aaac-8ca2b6560ad0" providerId="ADAL" clId="{FD5DEE3E-53C5-49C6-B119-76D9E0E3E0F3}" dt="2025-03-13T04:43:06.085" v="1432" actId="20577"/>
      <pc:docMkLst>
        <pc:docMk/>
      </pc:docMkLst>
      <pc:sldChg chg="delSp modSp mod">
        <pc:chgData name="Alfred Asterjadhi" userId="39de57b9-85c0-4fd1-aaac-8ca2b6560ad0" providerId="ADAL" clId="{FD5DEE3E-53C5-49C6-B119-76D9E0E3E0F3}" dt="2025-03-12T21:23:37.436" v="261" actId="20577"/>
        <pc:sldMkLst>
          <pc:docMk/>
          <pc:sldMk cId="3516927976" sldId="280"/>
        </pc:sldMkLst>
      </pc:sldChg>
      <pc:sldChg chg="modSp mod">
        <pc:chgData name="Alfred Asterjadhi" userId="39de57b9-85c0-4fd1-aaac-8ca2b6560ad0" providerId="ADAL" clId="{FD5DEE3E-53C5-49C6-B119-76D9E0E3E0F3}" dt="2025-03-13T04:43:06.085" v="1432" actId="20577"/>
        <pc:sldMkLst>
          <pc:docMk/>
          <pc:sldMk cId="338349437" sldId="281"/>
        </pc:sldMkLst>
      </pc:sldChg>
      <pc:sldChg chg="modSp mod">
        <pc:chgData name="Alfred Asterjadhi" userId="39de57b9-85c0-4fd1-aaac-8ca2b6560ad0" providerId="ADAL" clId="{FD5DEE3E-53C5-49C6-B119-76D9E0E3E0F3}" dt="2025-03-12T21:35:45.230" v="1150" actId="20577"/>
        <pc:sldMkLst>
          <pc:docMk/>
          <pc:sldMk cId="3363926410" sldId="282"/>
        </pc:sldMkLst>
      </pc:sldChg>
      <pc:sldChg chg="del">
        <pc:chgData name="Alfred Asterjadhi" userId="39de57b9-85c0-4fd1-aaac-8ca2b6560ad0" providerId="ADAL" clId="{FD5DEE3E-53C5-49C6-B119-76D9E0E3E0F3}" dt="2025-03-12T21:31:06.527" v="755" actId="47"/>
        <pc:sldMkLst>
          <pc:docMk/>
          <pc:sldMk cId="85657968" sldId="283"/>
        </pc:sldMkLst>
      </pc:sldChg>
      <pc:sldChg chg="modSp new mod">
        <pc:chgData name="Alfred Asterjadhi" userId="39de57b9-85c0-4fd1-aaac-8ca2b6560ad0" providerId="ADAL" clId="{FD5DEE3E-53C5-49C6-B119-76D9E0E3E0F3}" dt="2025-03-12T21:33:44.045" v="1125" actId="20577"/>
        <pc:sldMkLst>
          <pc:docMk/>
          <pc:sldMk cId="2079730755" sldId="283"/>
        </pc:sldMkLst>
      </pc:sldChg>
      <pc:sldChg chg="modSp new mod">
        <pc:chgData name="Alfred Asterjadhi" userId="39de57b9-85c0-4fd1-aaac-8ca2b6560ad0" providerId="ADAL" clId="{FD5DEE3E-53C5-49C6-B119-76D9E0E3E0F3}" dt="2025-03-12T21:48:03.583" v="1416" actId="20577"/>
        <pc:sldMkLst>
          <pc:docMk/>
          <pc:sldMk cId="3364245870" sldId="284"/>
        </pc:sldMkLst>
      </pc:sldChg>
      <pc:sldChg chg="addSp delSp modSp new mod chgLayout">
        <pc:chgData name="Alfred Asterjadhi" userId="39de57b9-85c0-4fd1-aaac-8ca2b6560ad0" providerId="ADAL" clId="{FD5DEE3E-53C5-49C6-B119-76D9E0E3E0F3}" dt="2025-03-12T21:46:57.242" v="1347" actId="20577"/>
        <pc:sldMkLst>
          <pc:docMk/>
          <pc:sldMk cId="1393106716" sldId="285"/>
        </pc:sldMkLst>
      </pc:sldChg>
      <pc:sldChg chg="modSp new mod">
        <pc:chgData name="Alfred Asterjadhi" userId="39de57b9-85c0-4fd1-aaac-8ca2b6560ad0" providerId="ADAL" clId="{FD5DEE3E-53C5-49C6-B119-76D9E0E3E0F3}" dt="2025-03-12T21:47:45.832" v="1410" actId="6549"/>
        <pc:sldMkLst>
          <pc:docMk/>
          <pc:sldMk cId="3345062155" sldId="286"/>
        </pc:sldMkLst>
      </pc:sldChg>
    </pc:docChg>
  </pc:docChgLst>
  <pc:docChgLst>
    <pc:chgData name="Alfred Asterjadhi" userId="39de57b9-85c0-4fd1-aaac-8ca2b6560ad0" providerId="ADAL" clId="{5C2DA0DD-804F-42AF-89EA-1460D80D8CB2}"/>
    <pc:docChg chg="undo custSel addSld delSld modSld modMainMaster modSection">
      <pc:chgData name="Alfred Asterjadhi" userId="39de57b9-85c0-4fd1-aaac-8ca2b6560ad0" providerId="ADAL" clId="{5C2DA0DD-804F-42AF-89EA-1460D80D8CB2}" dt="2025-07-08T03:53:39.131" v="6542" actId="20577"/>
      <pc:docMkLst>
        <pc:docMk/>
      </pc:docMkLst>
      <pc:sldChg chg="addSp delSp modSp mod chgLayout">
        <pc:chgData name="Alfred Asterjadhi" userId="39de57b9-85c0-4fd1-aaac-8ca2b6560ad0" providerId="ADAL" clId="{5C2DA0DD-804F-42AF-89EA-1460D80D8CB2}" dt="2025-07-07T20:58:58.304" v="2644"/>
        <pc:sldMkLst>
          <pc:docMk/>
          <pc:sldMk cId="4190412604" sldId="257"/>
        </pc:sldMkLst>
        <pc:spChg chg="mod or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2" creationId="{00000000-0000-0000-0000-000000000000}"/>
          </ac:spMkLst>
        </pc:spChg>
        <pc:spChg chg="mod ord">
          <ac:chgData name="Alfred Asterjadhi" userId="39de57b9-85c0-4fd1-aaac-8ca2b6560ad0" providerId="ADAL" clId="{5C2DA0DD-804F-42AF-89EA-1460D80D8CB2}" dt="2025-07-07T20:57:08.051" v="2623" actId="20577"/>
          <ac:spMkLst>
            <pc:docMk/>
            <pc:sldMk cId="4190412604" sldId="257"/>
            <ac:spMk id="3" creationId="{00000000-0000-0000-0000-000000000000}"/>
          </ac:spMkLst>
        </pc:spChg>
        <pc:spChg chg="mod or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4" creationId="{00000000-0000-0000-0000-000000000000}"/>
          </ac:spMkLst>
        </pc:spChg>
        <pc:spChg chg="mod or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5" creationId="{00000000-0000-0000-0000-000000000000}"/>
          </ac:spMkLst>
        </pc:spChg>
        <pc:spChg chg="add del mod">
          <ac:chgData name="Alfred Asterjadhi" userId="39de57b9-85c0-4fd1-aaac-8ca2b6560ad0" providerId="ADAL" clId="{5C2DA0DD-804F-42AF-89EA-1460D80D8CB2}" dt="2025-07-07T20:26:08.796" v="365" actId="6264"/>
          <ac:spMkLst>
            <pc:docMk/>
            <pc:sldMk cId="4190412604" sldId="257"/>
            <ac:spMk id="6" creationId="{591F98C9-B80B-C584-824E-5C8B246564C0}"/>
          </ac:spMkLst>
        </pc:spChg>
        <pc:spChg chg="add del mod">
          <ac:chgData name="Alfred Asterjadhi" userId="39de57b9-85c0-4fd1-aaac-8ca2b6560ad0" providerId="ADAL" clId="{5C2DA0DD-804F-42AF-89EA-1460D80D8CB2}" dt="2025-07-07T20:26:08.796" v="365" actId="6264"/>
          <ac:spMkLst>
            <pc:docMk/>
            <pc:sldMk cId="4190412604" sldId="257"/>
            <ac:spMk id="8" creationId="{0BA230DB-EFFB-950F-CFD5-2A0F402CFC8E}"/>
          </ac:spMkLst>
        </pc:spChg>
        <pc:spChg chg="add del mod">
          <ac:chgData name="Alfred Asterjadhi" userId="39de57b9-85c0-4fd1-aaac-8ca2b6560ad0" providerId="ADAL" clId="{5C2DA0DD-804F-42AF-89EA-1460D80D8CB2}" dt="2025-07-07T20:26:08.796" v="365" actId="6264"/>
          <ac:spMkLst>
            <pc:docMk/>
            <pc:sldMk cId="4190412604" sldId="257"/>
            <ac:spMk id="9" creationId="{A14DF811-CD9E-9F53-4CEB-135BD4F62FA1}"/>
          </ac:spMkLst>
        </pc:spChg>
        <pc:spChg chg="add del mod">
          <ac:chgData name="Alfred Asterjadhi" userId="39de57b9-85c0-4fd1-aaac-8ca2b6560ad0" providerId="ADAL" clId="{5C2DA0DD-804F-42AF-89EA-1460D80D8CB2}" dt="2025-07-07T20:26:08.796" v="365" actId="6264"/>
          <ac:spMkLst>
            <pc:docMk/>
            <pc:sldMk cId="4190412604" sldId="257"/>
            <ac:spMk id="10" creationId="{F694071A-F0AD-07A7-8C00-B97DE951B150}"/>
          </ac:spMkLst>
        </pc:spChg>
        <pc:spChg chg="add del mod">
          <ac:chgData name="Alfred Asterjadhi" userId="39de57b9-85c0-4fd1-aaac-8ca2b6560ad0" providerId="ADAL" clId="{5C2DA0DD-804F-42AF-89EA-1460D80D8CB2}" dt="2025-07-07T20:26:08.796" v="365" actId="6264"/>
          <ac:spMkLst>
            <pc:docMk/>
            <pc:sldMk cId="4190412604" sldId="257"/>
            <ac:spMk id="11" creationId="{FBFCC4BB-6EAB-4B07-8A66-5EEF4F116B85}"/>
          </ac:spMkLst>
        </pc:spChg>
        <pc:spChg chg="add del mo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12" creationId="{C49BBA50-0311-9DC3-A095-454EA2BB2B20}"/>
          </ac:spMkLst>
        </pc:spChg>
        <pc:spChg chg="add del mo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13" creationId="{A0A9D10D-86B2-DBDB-956E-17B41071E491}"/>
          </ac:spMkLst>
        </pc:spChg>
        <pc:spChg chg="add del mo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14" creationId="{67EA0572-FEC1-E499-0CB2-7EE3AB910761}"/>
          </ac:spMkLst>
        </pc:spChg>
        <pc:spChg chg="add del mo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15" creationId="{C012693A-D16A-E0FC-D4EC-5B7AD05DE0A3}"/>
          </ac:spMkLst>
        </pc:spChg>
        <pc:spChg chg="add del mod">
          <ac:chgData name="Alfred Asterjadhi" userId="39de57b9-85c0-4fd1-aaac-8ca2b6560ad0" providerId="ADAL" clId="{5C2DA0DD-804F-42AF-89EA-1460D80D8CB2}" dt="2025-07-07T20:26:24.331" v="371" actId="6264"/>
          <ac:spMkLst>
            <pc:docMk/>
            <pc:sldMk cId="4190412604" sldId="257"/>
            <ac:spMk id="16" creationId="{60DE9488-B510-BFBB-F5BA-8766B55F29CA}"/>
          </ac:spMkLst>
        </pc:spChg>
        <pc:spChg chg="mod ord">
          <ac:chgData name="Alfred Asterjadhi" userId="39de57b9-85c0-4fd1-aaac-8ca2b6560ad0" providerId="ADAL" clId="{5C2DA0DD-804F-42AF-89EA-1460D80D8CB2}" dt="2025-07-07T20:58:58.304" v="2644"/>
          <ac:spMkLst>
            <pc:docMk/>
            <pc:sldMk cId="4190412604" sldId="257"/>
            <ac:spMk id="17" creationId="{3F728CFB-E589-49E1-AC60-A2957E843030}"/>
          </ac:spMkLst>
        </pc:spChg>
        <pc:picChg chg="mod ord">
          <ac:chgData name="Alfred Asterjadhi" userId="39de57b9-85c0-4fd1-aaac-8ca2b6560ad0" providerId="ADAL" clId="{5C2DA0DD-804F-42AF-89EA-1460D80D8CB2}" dt="2025-07-07T20:26:18.388" v="370" actId="167"/>
          <ac:picMkLst>
            <pc:docMk/>
            <pc:sldMk cId="4190412604" sldId="257"/>
            <ac:picMk id="7" creationId="{686C1D83-495A-43CA-39F5-6CB3B5705397}"/>
          </ac:picMkLst>
        </pc:picChg>
      </pc:sldChg>
      <pc:sldChg chg="modSp mod">
        <pc:chgData name="Alfred Asterjadhi" userId="39de57b9-85c0-4fd1-aaac-8ca2b6560ad0" providerId="ADAL" clId="{5C2DA0DD-804F-42AF-89EA-1460D80D8CB2}" dt="2025-07-07T20:31:53.127" v="535" actId="20577"/>
        <pc:sldMkLst>
          <pc:docMk/>
          <pc:sldMk cId="1994656511" sldId="276"/>
        </pc:sldMkLst>
        <pc:spChg chg="mod">
          <ac:chgData name="Alfred Asterjadhi" userId="39de57b9-85c0-4fd1-aaac-8ca2b6560ad0" providerId="ADAL" clId="{5C2DA0DD-804F-42AF-89EA-1460D80D8CB2}" dt="2025-07-07T20:31:53.127" v="535" actId="20577"/>
          <ac:spMkLst>
            <pc:docMk/>
            <pc:sldMk cId="1994656511" sldId="276"/>
            <ac:spMk id="2" creationId="{00000000-0000-0000-0000-000000000000}"/>
          </ac:spMkLst>
        </pc:spChg>
        <pc:spChg chg="mod">
          <ac:chgData name="Alfred Asterjadhi" userId="39de57b9-85c0-4fd1-aaac-8ca2b6560ad0" providerId="ADAL" clId="{5C2DA0DD-804F-42AF-89EA-1460D80D8CB2}" dt="2025-07-07T20:19:03.774" v="3" actId="20577"/>
          <ac:spMkLst>
            <pc:docMk/>
            <pc:sldMk cId="1994656511" sldId="276"/>
            <ac:spMk id="4" creationId="{00000000-0000-0000-0000-000000000000}"/>
          </ac:spMkLst>
        </pc:spChg>
        <pc:spChg chg="mod">
          <ac:chgData name="Alfred Asterjadhi" userId="39de57b9-85c0-4fd1-aaac-8ca2b6560ad0" providerId="ADAL" clId="{5C2DA0DD-804F-42AF-89EA-1460D80D8CB2}" dt="2025-07-07T20:19:45.758" v="24" actId="20577"/>
          <ac:spMkLst>
            <pc:docMk/>
            <pc:sldMk cId="1994656511" sldId="276"/>
            <ac:spMk id="7" creationId="{00000000-0000-0000-0000-000000000000}"/>
          </ac:spMkLst>
        </pc:spChg>
      </pc:sldChg>
      <pc:sldChg chg="del">
        <pc:chgData name="Alfred Asterjadhi" userId="39de57b9-85c0-4fd1-aaac-8ca2b6560ad0" providerId="ADAL" clId="{5C2DA0DD-804F-42AF-89EA-1460D80D8CB2}" dt="2025-07-07T21:15:33.377" v="4561" actId="47"/>
        <pc:sldMkLst>
          <pc:docMk/>
          <pc:sldMk cId="3516927976" sldId="280"/>
        </pc:sldMkLst>
      </pc:sldChg>
      <pc:sldChg chg="del">
        <pc:chgData name="Alfred Asterjadhi" userId="39de57b9-85c0-4fd1-aaac-8ca2b6560ad0" providerId="ADAL" clId="{5C2DA0DD-804F-42AF-89EA-1460D80D8CB2}" dt="2025-07-07T20:31:25.126" v="521" actId="47"/>
        <pc:sldMkLst>
          <pc:docMk/>
          <pc:sldMk cId="338349437" sldId="281"/>
        </pc:sldMkLst>
      </pc:sldChg>
      <pc:sldChg chg="del">
        <pc:chgData name="Alfred Asterjadhi" userId="39de57b9-85c0-4fd1-aaac-8ca2b6560ad0" providerId="ADAL" clId="{5C2DA0DD-804F-42AF-89EA-1460D80D8CB2}" dt="2025-07-07T20:31:27.062" v="522" actId="47"/>
        <pc:sldMkLst>
          <pc:docMk/>
          <pc:sldMk cId="3363926410" sldId="282"/>
        </pc:sldMkLst>
      </pc:sldChg>
      <pc:sldChg chg="del">
        <pc:chgData name="Alfred Asterjadhi" userId="39de57b9-85c0-4fd1-aaac-8ca2b6560ad0" providerId="ADAL" clId="{5C2DA0DD-804F-42AF-89EA-1460D80D8CB2}" dt="2025-07-07T21:15:36.300" v="4562" actId="47"/>
        <pc:sldMkLst>
          <pc:docMk/>
          <pc:sldMk cId="2079730755" sldId="283"/>
        </pc:sldMkLst>
      </pc:sldChg>
      <pc:sldChg chg="del">
        <pc:chgData name="Alfred Asterjadhi" userId="39de57b9-85c0-4fd1-aaac-8ca2b6560ad0" providerId="ADAL" clId="{5C2DA0DD-804F-42AF-89EA-1460D80D8CB2}" dt="2025-07-07T21:15:37.779" v="4563" actId="47"/>
        <pc:sldMkLst>
          <pc:docMk/>
          <pc:sldMk cId="3364245870" sldId="284"/>
        </pc:sldMkLst>
      </pc:sldChg>
      <pc:sldChg chg="del">
        <pc:chgData name="Alfred Asterjadhi" userId="39de57b9-85c0-4fd1-aaac-8ca2b6560ad0" providerId="ADAL" clId="{5C2DA0DD-804F-42AF-89EA-1460D80D8CB2}" dt="2025-07-07T21:15:39.135" v="4564" actId="47"/>
        <pc:sldMkLst>
          <pc:docMk/>
          <pc:sldMk cId="1393106716" sldId="285"/>
        </pc:sldMkLst>
      </pc:sldChg>
      <pc:sldChg chg="del">
        <pc:chgData name="Alfred Asterjadhi" userId="39de57b9-85c0-4fd1-aaac-8ca2b6560ad0" providerId="ADAL" clId="{5C2DA0DD-804F-42AF-89EA-1460D80D8CB2}" dt="2025-07-07T21:15:43.643" v="4565" actId="47"/>
        <pc:sldMkLst>
          <pc:docMk/>
          <pc:sldMk cId="3345062155" sldId="286"/>
        </pc:sldMkLst>
      </pc:sldChg>
      <pc:sldChg chg="addSp delSp modSp new mod chgLayout">
        <pc:chgData name="Alfred Asterjadhi" userId="39de57b9-85c0-4fd1-aaac-8ca2b6560ad0" providerId="ADAL" clId="{5C2DA0DD-804F-42AF-89EA-1460D80D8CB2}" dt="2025-07-07T20:29:42.799" v="512" actId="20577"/>
        <pc:sldMkLst>
          <pc:docMk/>
          <pc:sldMk cId="2744662441" sldId="287"/>
        </pc:sldMkLst>
        <pc:spChg chg="mod ord">
          <ac:chgData name="Alfred Asterjadhi" userId="39de57b9-85c0-4fd1-aaac-8ca2b6560ad0" providerId="ADAL" clId="{5C2DA0DD-804F-42AF-89EA-1460D80D8CB2}" dt="2025-07-07T20:29:42.799" v="512" actId="20577"/>
          <ac:spMkLst>
            <pc:docMk/>
            <pc:sldMk cId="2744662441" sldId="287"/>
            <ac:spMk id="2" creationId="{5E3D50F9-638E-4765-94B4-9ACE0DA5ABF3}"/>
          </ac:spMkLst>
        </pc:spChg>
        <pc:spChg chg="mod ord">
          <ac:chgData name="Alfred Asterjadhi" userId="39de57b9-85c0-4fd1-aaac-8ca2b6560ad0" providerId="ADAL" clId="{5C2DA0DD-804F-42AF-89EA-1460D80D8CB2}" dt="2025-07-07T20:29:33.344" v="503" actId="14100"/>
          <ac:spMkLst>
            <pc:docMk/>
            <pc:sldMk cId="2744662441" sldId="287"/>
            <ac:spMk id="3" creationId="{62A00F20-7601-6D96-B149-9C21B0205057}"/>
          </ac:spMkLst>
        </pc:spChg>
        <pc:spChg chg="mod or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4" creationId="{6000FB1B-B1CD-8591-CC8C-EFC1A5B5FCEF}"/>
          </ac:spMkLst>
        </pc:spChg>
        <pc:spChg chg="mod or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5" creationId="{37CC694F-817D-47B2-EF88-43798BEED43D}"/>
          </ac:spMkLst>
        </pc:spChg>
        <pc:spChg chg="mod or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6" creationId="{A6178148-EF9B-0584-2114-6FF0CA164A73}"/>
          </ac:spMkLst>
        </pc:spChg>
        <pc:spChg chg="add del mo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7" creationId="{D8ED2DAD-AB48-F510-DECC-C6ECB9613C92}"/>
          </ac:spMkLst>
        </pc:spChg>
        <pc:spChg chg="add del mo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8" creationId="{4838909D-D406-0A46-990C-BDE85C1F7FDD}"/>
          </ac:spMkLst>
        </pc:spChg>
        <pc:spChg chg="add del mo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9" creationId="{4F3ACEA5-3E74-D9AA-A735-0445AF750A30}"/>
          </ac:spMkLst>
        </pc:spChg>
        <pc:spChg chg="add del mo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10" creationId="{6A8C3CC2-45C5-1AEB-9E6E-2C498337399F}"/>
          </ac:spMkLst>
        </pc:spChg>
        <pc:spChg chg="add del mod">
          <ac:chgData name="Alfred Asterjadhi" userId="39de57b9-85c0-4fd1-aaac-8ca2b6560ad0" providerId="ADAL" clId="{5C2DA0DD-804F-42AF-89EA-1460D80D8CB2}" dt="2025-07-07T20:28:36.930" v="489" actId="6264"/>
          <ac:spMkLst>
            <pc:docMk/>
            <pc:sldMk cId="2744662441" sldId="287"/>
            <ac:spMk id="11" creationId="{67A9118B-926C-7C39-C399-6C69F823897A}"/>
          </ac:spMkLst>
        </pc:spChg>
      </pc:sldChg>
      <pc:sldChg chg="new del">
        <pc:chgData name="Alfred Asterjadhi" userId="39de57b9-85c0-4fd1-aaac-8ca2b6560ad0" providerId="ADAL" clId="{5C2DA0DD-804F-42AF-89EA-1460D80D8CB2}" dt="2025-07-07T20:31:18.855" v="519" actId="47"/>
        <pc:sldMkLst>
          <pc:docMk/>
          <pc:sldMk cId="3943386723" sldId="288"/>
        </pc:sldMkLst>
      </pc:sldChg>
      <pc:sldChg chg="new del">
        <pc:chgData name="Alfred Asterjadhi" userId="39de57b9-85c0-4fd1-aaac-8ca2b6560ad0" providerId="ADAL" clId="{5C2DA0DD-804F-42AF-89EA-1460D80D8CB2}" dt="2025-07-07T20:31:20.825" v="520" actId="47"/>
        <pc:sldMkLst>
          <pc:docMk/>
          <pc:sldMk cId="241102989" sldId="289"/>
        </pc:sldMkLst>
      </pc:sldChg>
      <pc:sldChg chg="addSp delSp modSp add mod chgLayout">
        <pc:chgData name="Alfred Asterjadhi" userId="39de57b9-85c0-4fd1-aaac-8ca2b6560ad0" providerId="ADAL" clId="{5C2DA0DD-804F-42AF-89EA-1460D80D8CB2}" dt="2025-07-07T22:40:24.645" v="6535"/>
        <pc:sldMkLst>
          <pc:docMk/>
          <pc:sldMk cId="1431880256" sldId="290"/>
        </pc:sldMkLst>
        <pc:spChg chg="mod or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2" creationId="{676C8A04-4051-9822-E6F7-84D2D2F55442}"/>
          </ac:spMkLst>
        </pc:spChg>
        <pc:spChg chg="mod ord">
          <ac:chgData name="Alfred Asterjadhi" userId="39de57b9-85c0-4fd1-aaac-8ca2b6560ad0" providerId="ADAL" clId="{5C2DA0DD-804F-42AF-89EA-1460D80D8CB2}" dt="2025-07-07T22:40:12.574" v="6533" actId="20577"/>
          <ac:spMkLst>
            <pc:docMk/>
            <pc:sldMk cId="1431880256" sldId="290"/>
            <ac:spMk id="3" creationId="{29990AF9-2171-5511-9AE1-3950E2926F76}"/>
          </ac:spMkLst>
        </pc:spChg>
        <pc:spChg chg="mod or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4" creationId="{05532D88-8F22-E41A-7AB1-FF99A4C3ED97}"/>
          </ac:spMkLst>
        </pc:spChg>
        <pc:spChg chg="mod or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5" creationId="{D4EC55FC-10A9-3145-D0EB-D591A24A2EC0}"/>
          </ac:spMkLst>
        </pc:spChg>
        <pc:spChg chg="mod ord">
          <ac:chgData name="Alfred Asterjadhi" userId="39de57b9-85c0-4fd1-aaac-8ca2b6560ad0" providerId="ADAL" clId="{5C2DA0DD-804F-42AF-89EA-1460D80D8CB2}" dt="2025-07-07T22:40:24.645" v="6535"/>
          <ac:spMkLst>
            <pc:docMk/>
            <pc:sldMk cId="1431880256" sldId="290"/>
            <ac:spMk id="6" creationId="{AE43C96F-55C5-7E55-69CF-9420255517AA}"/>
          </ac:spMkLst>
        </pc:spChg>
        <pc:spChg chg="add del mo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11" creationId="{ACCD1B25-45B6-CB29-B898-C3EEBD286D34}"/>
          </ac:spMkLst>
        </pc:spChg>
        <pc:spChg chg="add del mo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12" creationId="{12CDA25A-D794-534C-474B-A23F7D19FBAF}"/>
          </ac:spMkLst>
        </pc:spChg>
        <pc:spChg chg="add del mo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13" creationId="{92FD131B-4E04-53C5-CF91-63F74F73CB5C}"/>
          </ac:spMkLst>
        </pc:spChg>
        <pc:spChg chg="add del mod">
          <ac:chgData name="Alfred Asterjadhi" userId="39de57b9-85c0-4fd1-aaac-8ca2b6560ad0" providerId="ADAL" clId="{5C2DA0DD-804F-42AF-89EA-1460D80D8CB2}" dt="2025-07-07T21:16:57.600" v="4625" actId="6264"/>
          <ac:spMkLst>
            <pc:docMk/>
            <pc:sldMk cId="1431880256" sldId="290"/>
            <ac:spMk id="14" creationId="{4E9DDFFD-AFF1-9186-F185-A01D76A82BAF}"/>
          </ac:spMkLst>
        </pc:spChg>
        <pc:spChg chg="add del mo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14" creationId="{80EC7DAC-19EC-6ABF-56B1-E03A0EFF3C6F}"/>
          </ac:spMkLst>
        </pc:spChg>
        <pc:spChg chg="add del mod">
          <ac:chgData name="Alfred Asterjadhi" userId="39de57b9-85c0-4fd1-aaac-8ca2b6560ad0" providerId="ADAL" clId="{5C2DA0DD-804F-42AF-89EA-1460D80D8CB2}" dt="2025-07-07T21:16:57.600" v="4625" actId="6264"/>
          <ac:spMkLst>
            <pc:docMk/>
            <pc:sldMk cId="1431880256" sldId="290"/>
            <ac:spMk id="15" creationId="{9DB2ABC0-8329-AA96-5895-647D0070C9E0}"/>
          </ac:spMkLst>
        </pc:spChg>
        <pc:spChg chg="add del mod">
          <ac:chgData name="Alfred Asterjadhi" userId="39de57b9-85c0-4fd1-aaac-8ca2b6560ad0" providerId="ADAL" clId="{5C2DA0DD-804F-42AF-89EA-1460D80D8CB2}" dt="2025-07-07T22:36:32.253" v="6385" actId="6264"/>
          <ac:spMkLst>
            <pc:docMk/>
            <pc:sldMk cId="1431880256" sldId="290"/>
            <ac:spMk id="15" creationId="{C4AC5A80-3655-8A76-7500-9783815E2928}"/>
          </ac:spMkLst>
        </pc:spChg>
        <pc:spChg chg="add del mod">
          <ac:chgData name="Alfred Asterjadhi" userId="39de57b9-85c0-4fd1-aaac-8ca2b6560ad0" providerId="ADAL" clId="{5C2DA0DD-804F-42AF-89EA-1460D80D8CB2}" dt="2025-07-07T21:16:57.600" v="4625" actId="6264"/>
          <ac:spMkLst>
            <pc:docMk/>
            <pc:sldMk cId="1431880256" sldId="290"/>
            <ac:spMk id="16" creationId="{55941834-8075-8860-5B1A-8BD8D53C8F62}"/>
          </ac:spMkLst>
        </pc:spChg>
        <pc:spChg chg="add del mod">
          <ac:chgData name="Alfred Asterjadhi" userId="39de57b9-85c0-4fd1-aaac-8ca2b6560ad0" providerId="ADAL" clId="{5C2DA0DD-804F-42AF-89EA-1460D80D8CB2}" dt="2025-07-07T21:16:57.600" v="4625" actId="6264"/>
          <ac:spMkLst>
            <pc:docMk/>
            <pc:sldMk cId="1431880256" sldId="290"/>
            <ac:spMk id="17" creationId="{E68F81E4-9B0E-CC69-761F-827AD434022C}"/>
          </ac:spMkLst>
        </pc:spChg>
        <pc:spChg chg="add del mod">
          <ac:chgData name="Alfred Asterjadhi" userId="39de57b9-85c0-4fd1-aaac-8ca2b6560ad0" providerId="ADAL" clId="{5C2DA0DD-804F-42AF-89EA-1460D80D8CB2}" dt="2025-07-07T21:16:57.600" v="4625" actId="6264"/>
          <ac:spMkLst>
            <pc:docMk/>
            <pc:sldMk cId="1431880256" sldId="290"/>
            <ac:spMk id="18" creationId="{05E91B2C-895D-8FC5-A7C8-3E99D93214A4}"/>
          </ac:spMkLst>
        </pc:spChg>
        <pc:spChg chg="add del mod">
          <ac:chgData name="Alfred Asterjadhi" userId="39de57b9-85c0-4fd1-aaac-8ca2b6560ad0" providerId="ADAL" clId="{5C2DA0DD-804F-42AF-89EA-1460D80D8CB2}" dt="2025-07-07T21:20:26.481" v="4925" actId="6264"/>
          <ac:spMkLst>
            <pc:docMk/>
            <pc:sldMk cId="1431880256" sldId="290"/>
            <ac:spMk id="19" creationId="{1C68E0C0-A041-69DB-CDED-4506C2F974F1}"/>
          </ac:spMkLst>
        </pc:spChg>
        <pc:spChg chg="add del mod">
          <ac:chgData name="Alfred Asterjadhi" userId="39de57b9-85c0-4fd1-aaac-8ca2b6560ad0" providerId="ADAL" clId="{5C2DA0DD-804F-42AF-89EA-1460D80D8CB2}" dt="2025-07-07T21:20:26.481" v="4925" actId="6264"/>
          <ac:spMkLst>
            <pc:docMk/>
            <pc:sldMk cId="1431880256" sldId="290"/>
            <ac:spMk id="20" creationId="{26D61DC9-2B92-351D-60F0-D1475A93A23F}"/>
          </ac:spMkLst>
        </pc:spChg>
        <pc:spChg chg="add del mod">
          <ac:chgData name="Alfred Asterjadhi" userId="39de57b9-85c0-4fd1-aaac-8ca2b6560ad0" providerId="ADAL" clId="{5C2DA0DD-804F-42AF-89EA-1460D80D8CB2}" dt="2025-07-07T21:20:26.481" v="4925" actId="6264"/>
          <ac:spMkLst>
            <pc:docMk/>
            <pc:sldMk cId="1431880256" sldId="290"/>
            <ac:spMk id="21" creationId="{879F905C-F5AB-02F8-0AF2-6D2833952C28}"/>
          </ac:spMkLst>
        </pc:spChg>
        <pc:spChg chg="add del mod">
          <ac:chgData name="Alfred Asterjadhi" userId="39de57b9-85c0-4fd1-aaac-8ca2b6560ad0" providerId="ADAL" clId="{5C2DA0DD-804F-42AF-89EA-1460D80D8CB2}" dt="2025-07-07T21:20:26.481" v="4925" actId="6264"/>
          <ac:spMkLst>
            <pc:docMk/>
            <pc:sldMk cId="1431880256" sldId="290"/>
            <ac:spMk id="22" creationId="{BF588868-CDC4-B83C-A892-B0C53BF3774B}"/>
          </ac:spMkLst>
        </pc:spChg>
        <pc:spChg chg="add del mod">
          <ac:chgData name="Alfred Asterjadhi" userId="39de57b9-85c0-4fd1-aaac-8ca2b6560ad0" providerId="ADAL" clId="{5C2DA0DD-804F-42AF-89EA-1460D80D8CB2}" dt="2025-07-07T21:20:26.481" v="4925" actId="6264"/>
          <ac:spMkLst>
            <pc:docMk/>
            <pc:sldMk cId="1431880256" sldId="290"/>
            <ac:spMk id="23" creationId="{BE0FAD0F-5B5D-3F6C-BA93-4DAAD389024C}"/>
          </ac:spMkLst>
        </pc:spChg>
        <pc:spChg chg="add del mod">
          <ac:chgData name="Alfred Asterjadhi" userId="39de57b9-85c0-4fd1-aaac-8ca2b6560ad0" providerId="ADAL" clId="{5C2DA0DD-804F-42AF-89EA-1460D80D8CB2}" dt="2025-07-07T21:24:54.551" v="5492" actId="6264"/>
          <ac:spMkLst>
            <pc:docMk/>
            <pc:sldMk cId="1431880256" sldId="290"/>
            <ac:spMk id="24" creationId="{A9646A48-12CA-7D8E-9E03-5D03FD586DC6}"/>
          </ac:spMkLst>
        </pc:spChg>
        <pc:spChg chg="add del mod">
          <ac:chgData name="Alfred Asterjadhi" userId="39de57b9-85c0-4fd1-aaac-8ca2b6560ad0" providerId="ADAL" clId="{5C2DA0DD-804F-42AF-89EA-1460D80D8CB2}" dt="2025-07-07T21:24:54.551" v="5492" actId="6264"/>
          <ac:spMkLst>
            <pc:docMk/>
            <pc:sldMk cId="1431880256" sldId="290"/>
            <ac:spMk id="25" creationId="{73335FBE-BFFC-55F8-723A-8880871AA513}"/>
          </ac:spMkLst>
        </pc:spChg>
        <pc:spChg chg="add del mod">
          <ac:chgData name="Alfred Asterjadhi" userId="39de57b9-85c0-4fd1-aaac-8ca2b6560ad0" providerId="ADAL" clId="{5C2DA0DD-804F-42AF-89EA-1460D80D8CB2}" dt="2025-07-07T21:24:54.551" v="5492" actId="6264"/>
          <ac:spMkLst>
            <pc:docMk/>
            <pc:sldMk cId="1431880256" sldId="290"/>
            <ac:spMk id="26" creationId="{E4FCFCB0-E06B-E161-5289-615722EB23BE}"/>
          </ac:spMkLst>
        </pc:spChg>
        <pc:spChg chg="add del mod">
          <ac:chgData name="Alfred Asterjadhi" userId="39de57b9-85c0-4fd1-aaac-8ca2b6560ad0" providerId="ADAL" clId="{5C2DA0DD-804F-42AF-89EA-1460D80D8CB2}" dt="2025-07-07T21:24:54.551" v="5492" actId="6264"/>
          <ac:spMkLst>
            <pc:docMk/>
            <pc:sldMk cId="1431880256" sldId="290"/>
            <ac:spMk id="27" creationId="{224FB0D7-D04D-2A1C-C70B-40E10EB8A4C6}"/>
          </ac:spMkLst>
        </pc:spChg>
        <pc:spChg chg="add del mod">
          <ac:chgData name="Alfred Asterjadhi" userId="39de57b9-85c0-4fd1-aaac-8ca2b6560ad0" providerId="ADAL" clId="{5C2DA0DD-804F-42AF-89EA-1460D80D8CB2}" dt="2025-07-07T21:24:54.551" v="5492" actId="6264"/>
          <ac:spMkLst>
            <pc:docMk/>
            <pc:sldMk cId="1431880256" sldId="290"/>
            <ac:spMk id="28" creationId="{E864EF93-DF73-844C-1BFB-98A66A53FC3A}"/>
          </ac:spMkLst>
        </pc:spChg>
        <pc:graphicFrameChg chg="modGraphic">
          <ac:chgData name="Alfred Asterjadhi" userId="39de57b9-85c0-4fd1-aaac-8ca2b6560ad0" providerId="ADAL" clId="{5C2DA0DD-804F-42AF-89EA-1460D80D8CB2}" dt="2025-07-07T21:17:57.605" v="4678" actId="115"/>
          <ac:graphicFrameMkLst>
            <pc:docMk/>
            <pc:sldMk cId="1431880256" sldId="290"/>
            <ac:graphicFrameMk id="10" creationId="{732B379D-4143-EBAC-D00F-1E5A1F193270}"/>
          </ac:graphicFrameMkLst>
        </pc:graphicFrameChg>
        <pc:cxnChg chg="mod">
          <ac:chgData name="Alfred Asterjadhi" userId="39de57b9-85c0-4fd1-aaac-8ca2b6560ad0" providerId="ADAL" clId="{5C2DA0DD-804F-42AF-89EA-1460D80D8CB2}" dt="2025-07-07T21:16:27.988" v="4602" actId="14100"/>
          <ac:cxnSpMkLst>
            <pc:docMk/>
            <pc:sldMk cId="1431880256" sldId="290"/>
            <ac:cxnSpMk id="8" creationId="{92A67D17-B63A-49EE-5BC2-C5C558F8BF21}"/>
          </ac:cxnSpMkLst>
        </pc:cxnChg>
        <pc:cxnChg chg="mod">
          <ac:chgData name="Alfred Asterjadhi" userId="39de57b9-85c0-4fd1-aaac-8ca2b6560ad0" providerId="ADAL" clId="{5C2DA0DD-804F-42AF-89EA-1460D80D8CB2}" dt="2025-07-07T21:16:35.157" v="4604" actId="14100"/>
          <ac:cxnSpMkLst>
            <pc:docMk/>
            <pc:sldMk cId="1431880256" sldId="290"/>
            <ac:cxnSpMk id="9" creationId="{1DAA2869-0649-70FF-6059-7303FA04F96E}"/>
          </ac:cxnSpMkLst>
        </pc:cxnChg>
      </pc:sldChg>
      <pc:sldChg chg="modSp new del mod">
        <pc:chgData name="Alfred Asterjadhi" userId="39de57b9-85c0-4fd1-aaac-8ca2b6560ad0" providerId="ADAL" clId="{5C2DA0DD-804F-42AF-89EA-1460D80D8CB2}" dt="2025-07-07T20:29:56.901" v="513" actId="47"/>
        <pc:sldMkLst>
          <pc:docMk/>
          <pc:sldMk cId="3123282046" sldId="290"/>
        </pc:sldMkLst>
        <pc:spChg chg="mod">
          <ac:chgData name="Alfred Asterjadhi" userId="39de57b9-85c0-4fd1-aaac-8ca2b6560ad0" providerId="ADAL" clId="{5C2DA0DD-804F-42AF-89EA-1460D80D8CB2}" dt="2025-07-07T20:24:10.569" v="182" actId="20577"/>
          <ac:spMkLst>
            <pc:docMk/>
            <pc:sldMk cId="3123282046" sldId="290"/>
            <ac:spMk id="2" creationId="{095A403E-236D-C277-392A-1C103203C730}"/>
          </ac:spMkLst>
        </pc:spChg>
        <pc:spChg chg="mod">
          <ac:chgData name="Alfred Asterjadhi" userId="39de57b9-85c0-4fd1-aaac-8ca2b6560ad0" providerId="ADAL" clId="{5C2DA0DD-804F-42AF-89EA-1460D80D8CB2}" dt="2025-07-07T20:23:55.347" v="166" actId="12"/>
          <ac:spMkLst>
            <pc:docMk/>
            <pc:sldMk cId="3123282046" sldId="290"/>
            <ac:spMk id="3" creationId="{AF9A53F5-2F40-7955-1DA0-3B0474F1119C}"/>
          </ac:spMkLst>
        </pc:spChg>
      </pc:sldChg>
      <pc:sldChg chg="add del">
        <pc:chgData name="Alfred Asterjadhi" userId="39de57b9-85c0-4fd1-aaac-8ca2b6560ad0" providerId="ADAL" clId="{5C2DA0DD-804F-42AF-89EA-1460D80D8CB2}" dt="2025-07-07T20:30:44.690" v="516" actId="47"/>
        <pc:sldMkLst>
          <pc:docMk/>
          <pc:sldMk cId="3899167066" sldId="290"/>
        </pc:sldMkLst>
      </pc:sldChg>
      <pc:sldChg chg="add del">
        <pc:chgData name="Alfred Asterjadhi" userId="39de57b9-85c0-4fd1-aaac-8ca2b6560ad0" providerId="ADAL" clId="{5C2DA0DD-804F-42AF-89EA-1460D80D8CB2}" dt="2025-07-07T20:23:48.076" v="164"/>
        <pc:sldMkLst>
          <pc:docMk/>
          <pc:sldMk cId="224467135" sldId="291"/>
        </pc:sldMkLst>
      </pc:sldChg>
      <pc:sldChg chg="addSp delSp modSp new del mod chgLayout">
        <pc:chgData name="Alfred Asterjadhi" userId="39de57b9-85c0-4fd1-aaac-8ca2b6560ad0" providerId="ADAL" clId="{5C2DA0DD-804F-42AF-89EA-1460D80D8CB2}" dt="2025-07-07T20:30:00.429" v="514" actId="47"/>
        <pc:sldMkLst>
          <pc:docMk/>
          <pc:sldMk cId="563490164" sldId="291"/>
        </pc:sldMkLst>
        <pc:spChg chg="del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2" creationId="{66A9F788-11A9-66C8-69CD-72540FE850E1}"/>
          </ac:spMkLst>
        </pc:spChg>
        <pc:spChg chg="mod ord">
          <ac:chgData name="Alfred Asterjadhi" userId="39de57b9-85c0-4fd1-aaac-8ca2b6560ad0" providerId="ADAL" clId="{5C2DA0DD-804F-42AF-89EA-1460D80D8CB2}" dt="2025-07-07T20:28:17.299" v="463"/>
          <ac:spMkLst>
            <pc:docMk/>
            <pc:sldMk cId="563490164" sldId="291"/>
            <ac:spMk id="3" creationId="{03D9F3C0-E24E-0CAC-581B-BF056A35E572}"/>
          </ac:spMkLst>
        </pc:spChg>
        <pc:spChg chg="mod or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4" creationId="{6810211C-7F67-5C20-97A4-5D9CDF579EDF}"/>
          </ac:spMkLst>
        </pc:spChg>
        <pc:spChg chg="mod or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5" creationId="{A4F6783B-A451-2148-3124-1D2F6C5B22F3}"/>
          </ac:spMkLst>
        </pc:spChg>
        <pc:spChg chg="mod or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6" creationId="{D9203C73-9D11-D121-F734-03D2C4041928}"/>
          </ac:spMkLst>
        </pc:spChg>
        <pc:spChg chg="add del mo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7" creationId="{730AED39-8245-66B9-7453-D723A86C5159}"/>
          </ac:spMkLst>
        </pc:spChg>
        <pc:spChg chg="add del mo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8" creationId="{FB0BD58E-908B-756E-E311-FF5A7AD289C2}"/>
          </ac:spMkLst>
        </pc:spChg>
        <pc:spChg chg="add del mo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9" creationId="{DE569EB4-97A8-EB18-2529-A689ACB9F371}"/>
          </ac:spMkLst>
        </pc:spChg>
        <pc:spChg chg="add del mo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10" creationId="{B0503790-F9A8-DA88-35A0-9649D37D2E66}"/>
          </ac:spMkLst>
        </pc:spChg>
        <pc:spChg chg="add mod ord">
          <ac:chgData name="Alfred Asterjadhi" userId="39de57b9-85c0-4fd1-aaac-8ca2b6560ad0" providerId="ADAL" clId="{5C2DA0DD-804F-42AF-89EA-1460D80D8CB2}" dt="2025-07-07T20:24:20.486" v="185" actId="6264"/>
          <ac:spMkLst>
            <pc:docMk/>
            <pc:sldMk cId="563490164" sldId="291"/>
            <ac:spMk id="11" creationId="{476A1178-EDB3-3614-1BC0-D9A0DB4BD17C}"/>
          </ac:spMkLst>
        </pc:spChg>
      </pc:sldChg>
      <pc:sldChg chg="modSp add mod">
        <pc:chgData name="Alfred Asterjadhi" userId="39de57b9-85c0-4fd1-aaac-8ca2b6560ad0" providerId="ADAL" clId="{5C2DA0DD-804F-42AF-89EA-1460D80D8CB2}" dt="2025-07-07T22:40:26.283" v="6536"/>
        <pc:sldMkLst>
          <pc:docMk/>
          <pc:sldMk cId="3135274134" sldId="291"/>
        </pc:sldMkLst>
        <pc:spChg chg="mod">
          <ac:chgData name="Alfred Asterjadhi" userId="39de57b9-85c0-4fd1-aaac-8ca2b6560ad0" providerId="ADAL" clId="{5C2DA0DD-804F-42AF-89EA-1460D80D8CB2}" dt="2025-07-07T20:54:41.597" v="2395" actId="20577"/>
          <ac:spMkLst>
            <pc:docMk/>
            <pc:sldMk cId="3135274134" sldId="291"/>
            <ac:spMk id="2" creationId="{AE39D480-CC26-DA14-88B2-5B2996F450D7}"/>
          </ac:spMkLst>
        </pc:spChg>
        <pc:spChg chg="mod">
          <ac:chgData name="Alfred Asterjadhi" userId="39de57b9-85c0-4fd1-aaac-8ca2b6560ad0" providerId="ADAL" clId="{5C2DA0DD-804F-42AF-89EA-1460D80D8CB2}" dt="2025-07-07T20:54:29.703" v="2388" actId="20577"/>
          <ac:spMkLst>
            <pc:docMk/>
            <pc:sldMk cId="3135274134" sldId="291"/>
            <ac:spMk id="3" creationId="{54169568-9792-945C-1D59-8166E49BB734}"/>
          </ac:spMkLst>
        </pc:spChg>
        <pc:spChg chg="mod">
          <ac:chgData name="Alfred Asterjadhi" userId="39de57b9-85c0-4fd1-aaac-8ca2b6560ad0" providerId="ADAL" clId="{5C2DA0DD-804F-42AF-89EA-1460D80D8CB2}" dt="2025-07-07T22:40:26.283" v="6536"/>
          <ac:spMkLst>
            <pc:docMk/>
            <pc:sldMk cId="3135274134" sldId="291"/>
            <ac:spMk id="6" creationId="{7EFDAD6F-FB24-91DA-9BC8-BA8A77B3B4C2}"/>
          </ac:spMkLst>
        </pc:spChg>
        <pc:graphicFrameChg chg="mod">
          <ac:chgData name="Alfred Asterjadhi" userId="39de57b9-85c0-4fd1-aaac-8ca2b6560ad0" providerId="ADAL" clId="{5C2DA0DD-804F-42AF-89EA-1460D80D8CB2}" dt="2025-07-07T20:48:04.975" v="1861" actId="1035"/>
          <ac:graphicFrameMkLst>
            <pc:docMk/>
            <pc:sldMk cId="3135274134" sldId="291"/>
            <ac:graphicFrameMk id="7" creationId="{3A43D6C9-439C-AAF5-AF50-3FB14A0398AE}"/>
          </ac:graphicFrameMkLst>
        </pc:graphicFrameChg>
        <pc:graphicFrameChg chg="mod modGraphic">
          <ac:chgData name="Alfred Asterjadhi" userId="39de57b9-85c0-4fd1-aaac-8ca2b6560ad0" providerId="ADAL" clId="{5C2DA0DD-804F-42AF-89EA-1460D80D8CB2}" dt="2025-07-07T20:48:04.975" v="1861" actId="1035"/>
          <ac:graphicFrameMkLst>
            <pc:docMk/>
            <pc:sldMk cId="3135274134" sldId="291"/>
            <ac:graphicFrameMk id="10" creationId="{E507545B-E2F7-F626-AC78-14DF3DD2A792}"/>
          </ac:graphicFrameMkLst>
        </pc:graphicFrameChg>
        <pc:cxnChg chg="mod">
          <ac:chgData name="Alfred Asterjadhi" userId="39de57b9-85c0-4fd1-aaac-8ca2b6560ad0" providerId="ADAL" clId="{5C2DA0DD-804F-42AF-89EA-1460D80D8CB2}" dt="2025-07-07T20:48:04.975" v="1861" actId="1035"/>
          <ac:cxnSpMkLst>
            <pc:docMk/>
            <pc:sldMk cId="3135274134" sldId="291"/>
            <ac:cxnSpMk id="8" creationId="{A187362C-752C-E3A5-4719-ADD203634C79}"/>
          </ac:cxnSpMkLst>
        </pc:cxnChg>
        <pc:cxnChg chg="mod">
          <ac:chgData name="Alfred Asterjadhi" userId="39de57b9-85c0-4fd1-aaac-8ca2b6560ad0" providerId="ADAL" clId="{5C2DA0DD-804F-42AF-89EA-1460D80D8CB2}" dt="2025-07-07T20:48:04.975" v="1861" actId="1035"/>
          <ac:cxnSpMkLst>
            <pc:docMk/>
            <pc:sldMk cId="3135274134" sldId="291"/>
            <ac:cxnSpMk id="9" creationId="{82FDF674-6E8A-39FE-DCB1-4499DA39FB9D}"/>
          </ac:cxnSpMkLst>
        </pc:cxnChg>
      </pc:sldChg>
      <pc:sldChg chg="modSp new del mod">
        <pc:chgData name="Alfred Asterjadhi" userId="39de57b9-85c0-4fd1-aaac-8ca2b6560ad0" providerId="ADAL" clId="{5C2DA0DD-804F-42AF-89EA-1460D80D8CB2}" dt="2025-07-07T20:55:43.675" v="2515" actId="47"/>
        <pc:sldMkLst>
          <pc:docMk/>
          <pc:sldMk cId="3287395002" sldId="292"/>
        </pc:sldMkLst>
        <pc:spChg chg="mod">
          <ac:chgData name="Alfred Asterjadhi" userId="39de57b9-85c0-4fd1-aaac-8ca2b6560ad0" providerId="ADAL" clId="{5C2DA0DD-804F-42AF-89EA-1460D80D8CB2}" dt="2025-07-07T20:55:22.806" v="2455" actId="20577"/>
          <ac:spMkLst>
            <pc:docMk/>
            <pc:sldMk cId="3287395002" sldId="292"/>
            <ac:spMk id="2" creationId="{8ADF0543-9A5C-D158-9349-DE0F8469BFE8}"/>
          </ac:spMkLst>
        </pc:spChg>
        <pc:spChg chg="mod">
          <ac:chgData name="Alfred Asterjadhi" userId="39de57b9-85c0-4fd1-aaac-8ca2b6560ad0" providerId="ADAL" clId="{5C2DA0DD-804F-42AF-89EA-1460D80D8CB2}" dt="2025-07-07T20:55:39.646" v="2514" actId="20577"/>
          <ac:spMkLst>
            <pc:docMk/>
            <pc:sldMk cId="3287395002" sldId="292"/>
            <ac:spMk id="3" creationId="{F2C61BAB-03C4-EC99-4902-CA8200DDBC18}"/>
          </ac:spMkLst>
        </pc:spChg>
      </pc:sldChg>
      <pc:sldChg chg="modSp add mod">
        <pc:chgData name="Alfred Asterjadhi" userId="39de57b9-85c0-4fd1-aaac-8ca2b6560ad0" providerId="ADAL" clId="{5C2DA0DD-804F-42AF-89EA-1460D80D8CB2}" dt="2025-07-08T03:53:21.830" v="6541" actId="20577"/>
        <pc:sldMkLst>
          <pc:docMk/>
          <pc:sldMk cId="3948192644" sldId="292"/>
        </pc:sldMkLst>
        <pc:spChg chg="mod">
          <ac:chgData name="Alfred Asterjadhi" userId="39de57b9-85c0-4fd1-aaac-8ca2b6560ad0" providerId="ADAL" clId="{5C2DA0DD-804F-42AF-89EA-1460D80D8CB2}" dt="2025-07-08T03:53:21.830" v="6541" actId="20577"/>
          <ac:spMkLst>
            <pc:docMk/>
            <pc:sldMk cId="3948192644" sldId="292"/>
            <ac:spMk id="2" creationId="{0123EE7C-64B2-08DB-2313-93EC55DB7BEC}"/>
          </ac:spMkLst>
        </pc:spChg>
        <pc:spChg chg="mod">
          <ac:chgData name="Alfred Asterjadhi" userId="39de57b9-85c0-4fd1-aaac-8ca2b6560ad0" providerId="ADAL" clId="{5C2DA0DD-804F-42AF-89EA-1460D80D8CB2}" dt="2025-07-07T22:09:06.093" v="5889" actId="14100"/>
          <ac:spMkLst>
            <pc:docMk/>
            <pc:sldMk cId="3948192644" sldId="292"/>
            <ac:spMk id="3" creationId="{C454DE97-8463-7661-5626-C184FC528764}"/>
          </ac:spMkLst>
        </pc:spChg>
        <pc:spChg chg="mod">
          <ac:chgData name="Alfred Asterjadhi" userId="39de57b9-85c0-4fd1-aaac-8ca2b6560ad0" providerId="ADAL" clId="{5C2DA0DD-804F-42AF-89EA-1460D80D8CB2}" dt="2025-07-07T20:59:04.727" v="2651" actId="20577"/>
          <ac:spMkLst>
            <pc:docMk/>
            <pc:sldMk cId="3948192644" sldId="292"/>
            <ac:spMk id="6" creationId="{8B99AE8A-7431-1AF6-52A4-1AD227AED2E1}"/>
          </ac:spMkLst>
        </pc:spChg>
      </pc:sldChg>
      <pc:sldChg chg="addSp delSp modSp add mod chgLayout">
        <pc:chgData name="Alfred Asterjadhi" userId="39de57b9-85c0-4fd1-aaac-8ca2b6560ad0" providerId="ADAL" clId="{5C2DA0DD-804F-42AF-89EA-1460D80D8CB2}" dt="2025-07-08T03:53:39.131" v="6542" actId="20577"/>
        <pc:sldMkLst>
          <pc:docMk/>
          <pc:sldMk cId="3039208446" sldId="293"/>
        </pc:sldMkLst>
        <pc:spChg chg="mod or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" creationId="{E7839139-EC31-2002-EB69-67E002EEA495}"/>
          </ac:spMkLst>
        </pc:spChg>
        <pc:spChg chg="mod ord">
          <ac:chgData name="Alfred Asterjadhi" userId="39de57b9-85c0-4fd1-aaac-8ca2b6560ad0" providerId="ADAL" clId="{5C2DA0DD-804F-42AF-89EA-1460D80D8CB2}" dt="2025-07-08T03:53:39.131" v="6542" actId="20577"/>
          <ac:spMkLst>
            <pc:docMk/>
            <pc:sldMk cId="3039208446" sldId="293"/>
            <ac:spMk id="3" creationId="{F7329212-99B5-B1BB-4AE5-2932D0A3DA59}"/>
          </ac:spMkLst>
        </pc:spChg>
        <pc:spChg chg="mod or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4" creationId="{4CF3B9F8-B066-2283-435A-B8F58A03415D}"/>
          </ac:spMkLst>
        </pc:spChg>
        <pc:spChg chg="mod or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5" creationId="{76A3458A-FD0D-0AAD-2497-860C6B8512D7}"/>
          </ac:spMkLst>
        </pc:spChg>
        <pc:spChg chg="mod ord">
          <ac:chgData name="Alfred Asterjadhi" userId="39de57b9-85c0-4fd1-aaac-8ca2b6560ad0" providerId="ADAL" clId="{5C2DA0DD-804F-42AF-89EA-1460D80D8CB2}" dt="2025-07-07T22:40:22.690" v="6534"/>
          <ac:spMkLst>
            <pc:docMk/>
            <pc:sldMk cId="3039208446" sldId="293"/>
            <ac:spMk id="6" creationId="{2F37607F-F935-E506-08FC-C1FE2E104F86}"/>
          </ac:spMkLst>
        </pc:spChg>
        <pc:spChg chg="add del mod">
          <ac:chgData name="Alfred Asterjadhi" userId="39de57b9-85c0-4fd1-aaac-8ca2b6560ad0" providerId="ADAL" clId="{5C2DA0DD-804F-42AF-89EA-1460D80D8CB2}" dt="2025-07-07T21:00:27.288" v="2735" actId="6264"/>
          <ac:spMkLst>
            <pc:docMk/>
            <pc:sldMk cId="3039208446" sldId="293"/>
            <ac:spMk id="11" creationId="{E94048EF-75C9-23A1-6D43-98D2D6B579D7}"/>
          </ac:spMkLst>
        </pc:spChg>
        <pc:spChg chg="add del mod">
          <ac:chgData name="Alfred Asterjadhi" userId="39de57b9-85c0-4fd1-aaac-8ca2b6560ad0" providerId="ADAL" clId="{5C2DA0DD-804F-42AF-89EA-1460D80D8CB2}" dt="2025-07-07T21:00:27.288" v="2735" actId="6264"/>
          <ac:spMkLst>
            <pc:docMk/>
            <pc:sldMk cId="3039208446" sldId="293"/>
            <ac:spMk id="12" creationId="{227B9231-2214-A8B1-F0B1-E9D3EA205A0E}"/>
          </ac:spMkLst>
        </pc:spChg>
        <pc:spChg chg="add del mod">
          <ac:chgData name="Alfred Asterjadhi" userId="39de57b9-85c0-4fd1-aaac-8ca2b6560ad0" providerId="ADAL" clId="{5C2DA0DD-804F-42AF-89EA-1460D80D8CB2}" dt="2025-07-07T21:00:27.288" v="2735" actId="6264"/>
          <ac:spMkLst>
            <pc:docMk/>
            <pc:sldMk cId="3039208446" sldId="293"/>
            <ac:spMk id="13" creationId="{31024438-0049-34B3-18AF-1E9E52CDEF8D}"/>
          </ac:spMkLst>
        </pc:spChg>
        <pc:spChg chg="add del mod">
          <ac:chgData name="Alfred Asterjadhi" userId="39de57b9-85c0-4fd1-aaac-8ca2b6560ad0" providerId="ADAL" clId="{5C2DA0DD-804F-42AF-89EA-1460D80D8CB2}" dt="2025-07-07T21:00:27.288" v="2735" actId="6264"/>
          <ac:spMkLst>
            <pc:docMk/>
            <pc:sldMk cId="3039208446" sldId="293"/>
            <ac:spMk id="14" creationId="{A0EE9943-2BDA-911A-68B9-9580C0203C37}"/>
          </ac:spMkLst>
        </pc:spChg>
        <pc:spChg chg="add del mod">
          <ac:chgData name="Alfred Asterjadhi" userId="39de57b9-85c0-4fd1-aaac-8ca2b6560ad0" providerId="ADAL" clId="{5C2DA0DD-804F-42AF-89EA-1460D80D8CB2}" dt="2025-07-07T21:00:27.288" v="2735" actId="6264"/>
          <ac:spMkLst>
            <pc:docMk/>
            <pc:sldMk cId="3039208446" sldId="293"/>
            <ac:spMk id="15" creationId="{67F2023A-2577-ECFC-2E3E-0814C2F6ACE3}"/>
          </ac:spMkLst>
        </pc:spChg>
        <pc:spChg chg="add del mod">
          <ac:chgData name="Alfred Asterjadhi" userId="39de57b9-85c0-4fd1-aaac-8ca2b6560ad0" providerId="ADAL" clId="{5C2DA0DD-804F-42AF-89EA-1460D80D8CB2}" dt="2025-07-07T21:06:13.032" v="3592" actId="6264"/>
          <ac:spMkLst>
            <pc:docMk/>
            <pc:sldMk cId="3039208446" sldId="293"/>
            <ac:spMk id="16" creationId="{3617673B-DAA8-D415-9B64-C165B81E19D4}"/>
          </ac:spMkLst>
        </pc:spChg>
        <pc:spChg chg="add del mod">
          <ac:chgData name="Alfred Asterjadhi" userId="39de57b9-85c0-4fd1-aaac-8ca2b6560ad0" providerId="ADAL" clId="{5C2DA0DD-804F-42AF-89EA-1460D80D8CB2}" dt="2025-07-07T21:06:13.032" v="3592" actId="6264"/>
          <ac:spMkLst>
            <pc:docMk/>
            <pc:sldMk cId="3039208446" sldId="293"/>
            <ac:spMk id="17" creationId="{D2BA996A-582B-5A7A-05FC-6CCB0D28C87B}"/>
          </ac:spMkLst>
        </pc:spChg>
        <pc:spChg chg="add del mod">
          <ac:chgData name="Alfred Asterjadhi" userId="39de57b9-85c0-4fd1-aaac-8ca2b6560ad0" providerId="ADAL" clId="{5C2DA0DD-804F-42AF-89EA-1460D80D8CB2}" dt="2025-07-07T21:06:13.032" v="3592" actId="6264"/>
          <ac:spMkLst>
            <pc:docMk/>
            <pc:sldMk cId="3039208446" sldId="293"/>
            <ac:spMk id="18" creationId="{5A947B55-17F2-AE9F-E612-CD9B8FFCD3E9}"/>
          </ac:spMkLst>
        </pc:spChg>
        <pc:spChg chg="add del mod">
          <ac:chgData name="Alfred Asterjadhi" userId="39de57b9-85c0-4fd1-aaac-8ca2b6560ad0" providerId="ADAL" clId="{5C2DA0DD-804F-42AF-89EA-1460D80D8CB2}" dt="2025-07-07T21:06:13.032" v="3592" actId="6264"/>
          <ac:spMkLst>
            <pc:docMk/>
            <pc:sldMk cId="3039208446" sldId="293"/>
            <ac:spMk id="19" creationId="{4C7DDA4C-D37C-CB4E-D8A5-84C842B39F22}"/>
          </ac:spMkLst>
        </pc:spChg>
        <pc:spChg chg="add del mod">
          <ac:chgData name="Alfred Asterjadhi" userId="39de57b9-85c0-4fd1-aaac-8ca2b6560ad0" providerId="ADAL" clId="{5C2DA0DD-804F-42AF-89EA-1460D80D8CB2}" dt="2025-07-07T21:06:13.032" v="3592" actId="6264"/>
          <ac:spMkLst>
            <pc:docMk/>
            <pc:sldMk cId="3039208446" sldId="293"/>
            <ac:spMk id="20" creationId="{CE16F204-89D0-F360-9DB4-316BDAAD91E8}"/>
          </ac:spMkLst>
        </pc:spChg>
        <pc:spChg chg="add del mo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1" creationId="{DB1D7AA6-01B1-F777-EA0C-B2B666D29A76}"/>
          </ac:spMkLst>
        </pc:spChg>
        <pc:spChg chg="add del mo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2" creationId="{32381637-7EF5-00DE-E576-41B8D63092FC}"/>
          </ac:spMkLst>
        </pc:spChg>
        <pc:spChg chg="add del mo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3" creationId="{A06F3A48-FEC9-B7A6-C2A1-10110D318DBA}"/>
          </ac:spMkLst>
        </pc:spChg>
        <pc:spChg chg="add del mo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4" creationId="{A933D07F-8555-31A2-3ABA-9EF127CA2E12}"/>
          </ac:spMkLst>
        </pc:spChg>
        <pc:spChg chg="add del mod">
          <ac:chgData name="Alfred Asterjadhi" userId="39de57b9-85c0-4fd1-aaac-8ca2b6560ad0" providerId="ADAL" clId="{5C2DA0DD-804F-42AF-89EA-1460D80D8CB2}" dt="2025-07-07T21:11:28.083" v="4156" actId="6264"/>
          <ac:spMkLst>
            <pc:docMk/>
            <pc:sldMk cId="3039208446" sldId="293"/>
            <ac:spMk id="25" creationId="{9C0837F3-08A5-3B60-728D-07BF4A1DD55A}"/>
          </ac:spMkLst>
        </pc:spChg>
        <pc:graphicFrameChg chg="modGraphic">
          <ac:chgData name="Alfred Asterjadhi" userId="39de57b9-85c0-4fd1-aaac-8ca2b6560ad0" providerId="ADAL" clId="{5C2DA0DD-804F-42AF-89EA-1460D80D8CB2}" dt="2025-07-07T21:01:10.375" v="2765" actId="14734"/>
          <ac:graphicFrameMkLst>
            <pc:docMk/>
            <pc:sldMk cId="3039208446" sldId="293"/>
            <ac:graphicFrameMk id="10" creationId="{6E47E5BC-3C57-50A9-0C1C-9724B85A805D}"/>
          </ac:graphicFrameMkLst>
        </pc:graphicFrameChg>
      </pc:sldChg>
      <pc:sldChg chg="addSp delSp modSp new mod chgLayout">
        <pc:chgData name="Alfred Asterjadhi" userId="39de57b9-85c0-4fd1-aaac-8ca2b6560ad0" providerId="ADAL" clId="{5C2DA0DD-804F-42AF-89EA-1460D80D8CB2}" dt="2025-07-07T22:40:27.739" v="6537"/>
        <pc:sldMkLst>
          <pc:docMk/>
          <pc:sldMk cId="639408979" sldId="294"/>
        </pc:sldMkLst>
        <pc:spChg chg="mod or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2" creationId="{2AE1D5F4-7345-0580-D654-9C6F76CEA93E}"/>
          </ac:spMkLst>
        </pc:spChg>
        <pc:spChg chg="mod ord">
          <ac:chgData name="Alfred Asterjadhi" userId="39de57b9-85c0-4fd1-aaac-8ca2b6560ad0" providerId="ADAL" clId="{5C2DA0DD-804F-42AF-89EA-1460D80D8CB2}" dt="2025-07-07T21:27:44.131" v="5888" actId="20577"/>
          <ac:spMkLst>
            <pc:docMk/>
            <pc:sldMk cId="639408979" sldId="294"/>
            <ac:spMk id="3" creationId="{598D5017-9519-DECE-F94A-988CFEA52F40}"/>
          </ac:spMkLst>
        </pc:spChg>
        <pc:spChg chg="mod or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4" creationId="{E7E3553C-BCE7-C6B9-B0D2-BBDEDB50B90D}"/>
          </ac:spMkLst>
        </pc:spChg>
        <pc:spChg chg="mod or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5" creationId="{CFEA5940-01A6-9DA5-E994-413D92077E55}"/>
          </ac:spMkLst>
        </pc:spChg>
        <pc:spChg chg="mod ord">
          <ac:chgData name="Alfred Asterjadhi" userId="39de57b9-85c0-4fd1-aaac-8ca2b6560ad0" providerId="ADAL" clId="{5C2DA0DD-804F-42AF-89EA-1460D80D8CB2}" dt="2025-07-07T22:40:27.739" v="6537"/>
          <ac:spMkLst>
            <pc:docMk/>
            <pc:sldMk cId="639408979" sldId="294"/>
            <ac:spMk id="6" creationId="{CA693918-1639-0F5C-4CCB-B267874990AB}"/>
          </ac:spMkLst>
        </pc:spChg>
        <pc:spChg chg="add del mo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7" creationId="{78ED65A3-8EA7-7AF2-A117-2E49BD67D9A6}"/>
          </ac:spMkLst>
        </pc:spChg>
        <pc:spChg chg="add del mo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8" creationId="{B42EE6A7-56BB-FFC1-4ADB-59B2F23DE78E}"/>
          </ac:spMkLst>
        </pc:spChg>
        <pc:spChg chg="add del mo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9" creationId="{07F00142-5271-7FC5-844C-0C49F1CA68DE}"/>
          </ac:spMkLst>
        </pc:spChg>
        <pc:spChg chg="add del mo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10" creationId="{204FC894-622A-91F8-47A2-D2C19CFE63BF}"/>
          </ac:spMkLst>
        </pc:spChg>
        <pc:spChg chg="add del mod">
          <ac:chgData name="Alfred Asterjadhi" userId="39de57b9-85c0-4fd1-aaac-8ca2b6560ad0" providerId="ADAL" clId="{5C2DA0DD-804F-42AF-89EA-1460D80D8CB2}" dt="2025-07-07T21:27:10.486" v="5760" actId="6264"/>
          <ac:spMkLst>
            <pc:docMk/>
            <pc:sldMk cId="639408979" sldId="294"/>
            <ac:spMk id="11" creationId="{BF206DC1-4E63-56A8-2B83-4BD14C669C94}"/>
          </ac:spMkLst>
        </pc:spChg>
      </pc:sldChg>
      <pc:sldMasterChg chg="modSp mod modSldLayout">
        <pc:chgData name="Alfred Asterjadhi" userId="39de57b9-85c0-4fd1-aaac-8ca2b6560ad0" providerId="ADAL" clId="{5C2DA0DD-804F-42AF-89EA-1460D80D8CB2}" dt="2025-07-07T20:19:36.419" v="21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C2DA0DD-804F-42AF-89EA-1460D80D8CB2}" dt="2025-07-07T20:19:17.385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C2DA0DD-804F-42AF-89EA-1460D80D8CB2}" dt="2025-07-07T20:19:21.526" v="12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C2DA0DD-804F-42AF-89EA-1460D80D8CB2}" dt="2025-07-07T20:19:26.725" v="13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5C2DA0DD-804F-42AF-89EA-1460D80D8CB2}" dt="2025-07-07T20:19:26.725" v="13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28.059" v="14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C2DA0DD-804F-42AF-89EA-1460D80D8CB2}" dt="2025-07-07T20:19:28.059" v="14"/>
            <ac:spMkLst>
              <pc:docMk/>
              <pc:sldMasterMk cId="0" sldId="2147483648"/>
              <pc:sldLayoutMk cId="0" sldId="2147483650"/>
              <ac:spMk id="7" creationId="{053D0DFB-6DBA-4EE1-863A-76DC32108A7E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29.259" v="15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C2DA0DD-804F-42AF-89EA-1460D80D8CB2}" dt="2025-07-07T20:19:29.259" v="15"/>
            <ac:spMkLst>
              <pc:docMk/>
              <pc:sldMasterMk cId="0" sldId="2147483648"/>
              <pc:sldLayoutMk cId="0" sldId="2147483651"/>
              <ac:spMk id="8" creationId="{2E6F2C40-A133-4081-99CB-E8B05DB00E0B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0.430" v="16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C2DA0DD-804F-42AF-89EA-1460D80D8CB2}" dt="2025-07-07T20:19:30.430" v="1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1.605" v="17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5C2DA0DD-804F-42AF-89EA-1460D80D8CB2}" dt="2025-07-07T20:19:31.605" v="1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2.90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C2DA0DD-804F-42AF-89EA-1460D80D8CB2}" dt="2025-07-07T20:19:32.90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4.042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C2DA0DD-804F-42AF-89EA-1460D80D8CB2}" dt="2025-07-07T20:19:34.042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5.260" v="20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5C2DA0DD-804F-42AF-89EA-1460D80D8CB2}" dt="2025-07-07T20:19:35.260" v="2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C2DA0DD-804F-42AF-89EA-1460D80D8CB2}" dt="2025-07-07T20:19:36.419" v="21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5C2DA0DD-804F-42AF-89EA-1460D80D8CB2}" dt="2025-07-07T20:19:36.419" v="2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3D0DFB-6DBA-4EE1-863A-76DC32108A7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6F2C40-A133-4081-99CB-E8B05DB00E0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802.11-25/0776r0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06463"/>
            <a:ext cx="7772400" cy="536575"/>
          </a:xfrm>
        </p:spPr>
        <p:txBody>
          <a:bodyPr/>
          <a:lstStyle/>
          <a:p>
            <a:r>
              <a:rPr lang="en-US" dirty="0"/>
              <a:t>AMP frames – follow 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2025-07-07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386554"/>
              </p:ext>
            </p:extLst>
          </p:nvPr>
        </p:nvGraphicFramePr>
        <p:xfrm>
          <a:off x="538163" y="2935288"/>
          <a:ext cx="866140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11477" imgH="1090561" progId="Word.Document.12">
                  <p:embed/>
                </p:oleObj>
              </mc:Choice>
              <mc:Fallback>
                <p:oleObj name="Document" r:id="rId2" imgW="6311477" imgH="1090561" progId="Word.Documen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8163" y="2935288"/>
                        <a:ext cx="8661400" cy="1493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65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86C1D83-495A-43CA-39F5-6CB3B5705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476663"/>
            <a:ext cx="5239091" cy="1561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discussed the general AMP frame format [1, 2, 3]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Following similar formats and design philosophies to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Three AMP frames have already been agreed: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AMP Trigger frame, AMP Ack frame, and AMP Wake-Up frame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See next slide for a summary of currently approved concepts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3F728CFB-E589-49E1-AC60-A2957E84303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64FE9-66E2-60BC-E9A1-E875DBD33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3EE7C-64B2-08DB-2313-93EC55DB7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AMP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4DE97-8463-7661-5626-C184FC528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62200"/>
            <a:ext cx="7770813" cy="40300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AMP frame needs the following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Frame Control to signal (aim at 8 bits long at most, same as WUR):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AMP Type: Indicates the type of AMP frame (e.g., Trigger, Ack, etc.)</a:t>
            </a:r>
            <a:endParaRPr lang="en-US" sz="105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Protected: Indicates whether the FCS field, if present, carries a CRC or MIC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Other fields if needed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IDs - target similar principles as 11ba, with appropriate considerations for AMP: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One ID for the transmitter and/or one identifier for individual recipient(s), or group of recipients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Frame Body can be optionally present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This can be enabled if we are interested in variable-length PPDUs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We defined similar PPDUs in WUR, albeit optional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FCS, is optionally present and contains the CRC or MIC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WUR the FCS field was always present and was 16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E9C6B-4762-713C-9565-064D45CDA5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82115-245D-CCCB-74EE-93F8A1D359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9AE8A-7431-1AF6-52A4-1AD227AED2E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399C0CB-C0E6-421B-0C95-819A9696C8C2}"/>
              </a:ext>
            </a:extLst>
          </p:cNvPr>
          <p:cNvGraphicFramePr>
            <a:graphicFrameLocks noGrp="1"/>
          </p:cNvGraphicFramePr>
          <p:nvPr/>
        </p:nvGraphicFramePr>
        <p:xfrm>
          <a:off x="2743200" y="1778722"/>
          <a:ext cx="3403749" cy="482600"/>
        </p:xfrm>
        <a:graphic>
          <a:graphicData uri="http://schemas.openxmlformats.org/drawingml/2006/table">
            <a:tbl>
              <a:tblPr/>
              <a:tblGrid>
                <a:gridCol w="17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290">
                  <a:extLst>
                    <a:ext uri="{9D8B030D-6E8A-4147-A177-3AD203B41FA5}">
                      <a16:colId xmlns:a16="http://schemas.microsoft.com/office/drawing/2014/main" val="3193626222"/>
                    </a:ext>
                  </a:extLst>
                </a:gridCol>
                <a:gridCol w="685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9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736">
                  <a:extLst>
                    <a:ext uri="{9D8B030D-6E8A-4147-A177-3AD203B41FA5}">
                      <a16:colId xmlns:a16="http://schemas.microsoft.com/office/drawing/2014/main" val="684398795"/>
                    </a:ext>
                  </a:extLst>
                </a:gridCol>
                <a:gridCol w="484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199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Optional Energizer Signal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 Preamble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9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D50F9-638E-4765-94B4-9ACE0DA5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Defined AMP frames: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00F20-7601-6D96-B149-9C21B020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AMP Trigger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M1: 802.11bp defines an AMP Trigger frame that an AP transmits to solicit UL AMP PPDU(s) from one or more 802.11bp clients and may carry the following content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Transmitter ID, Receiver ID(s), FCS, Other parameters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M2: When the AP solicits UL AMP PPDUs from 802.11bp clients using a slot-based procedure, the AMP Trigger frame shall carry the following parameters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Number of slots for UL PPDU transmissions in that TXOP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Other parameters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M3: AMP trigger frame may indicate parameters for a slot-based procedure of time slots to AMP non-AP STA(s).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The exact parameters are TBD.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AMP Ack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802.11bp defines an AMP Ack frame that an AMP AP transmits to acknowledge the received UL AMP frame(s).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AMP Wake Up frame: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802.11bp defines an AMP Wake-Up frame, which an AMP AP transmits to AMP-enabled non-AP STA(s) to indicate that the AP intends to exchange non-AMP frames with the non-AP STA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100" dirty="0"/>
              <a:t>The expectation is to reuse WUR frame format for the AMP Wake-Up frame and to carry it in an AMP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00FB1B-B1CD-8591-CC8C-EFC1A5B5FC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C694F-817D-47B2-EF88-43798BEED4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178148-EF9B-0584-2114-6FF0CA164A7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66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727184-C401-27F4-3596-F0DAA6B9D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9139-EC31-2002-EB69-67E002EEA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AMP frames: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9212-99B5-B1BB-4AE5-2932D0A3D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732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AMP frames inherit WUR frame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Frame Control contains Type, Protected, Frame Body Present, Length/Miscellaneous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/>
              <a:t>Type field will identify these AMP frame types (Trigger, Wake-Up, Ack, RFID, AMP Data,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ID field contains an identifier for the AMP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Transmitter ID, Group ID, RX ID, etc.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50" dirty="0"/>
              <a:t>WUR frames use 12 bits IDs, however, in </a:t>
            </a:r>
            <a:r>
              <a:rPr lang="en-US" sz="1050" dirty="0" err="1"/>
              <a:t>TGbp</a:t>
            </a:r>
            <a:r>
              <a:rPr lang="en-US" sz="1050" dirty="0"/>
              <a:t>, 16-bit identifiers are also being discussed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50" dirty="0"/>
              <a:t>Need to converge on the size of these identifiers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Type Dependent Control will contain type dependent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WUR frames use 12 bits TD Control (suggest using the same size as the ID)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50" dirty="0"/>
              <a:t>Since for certain frame types the TD Control carries another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Frame Body is optionally present in AMP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Frame Body, if present is of variable length and maxes out at 16</a:t>
            </a:r>
            <a:r>
              <a:rPr lang="en-US" sz="1100" u="sng" dirty="0"/>
              <a:t>/64??</a:t>
            </a:r>
            <a:r>
              <a:rPr lang="en-US" sz="1100" dirty="0"/>
              <a:t> octets for WUR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For AMP frames it appears there might be cases (albeit rare) that require larger payloads (e.g., 64 octets for RFID case)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050" dirty="0"/>
              <a:t>For these, we could either expand the length field size or increase the granularity or enable fragmentation.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200" dirty="0"/>
              <a:t>FCS size and contents are inherited from WUR frame format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050" dirty="0"/>
              <a:t>Presence of Embedded BSSID needs to account for the context of these AMP frames being generated (prior to or post assoc.)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3B9F8-B066-2283-435A-B8F58A03415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3458A-FD0D-0AAD-2497-860C6B8512D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37607F-F935-E506-08FC-C1FE2E104F8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C748EA-05D8-BD3C-707D-86761EBBECD0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64C483-E4EA-0C2D-2A9F-D57FEE961943}"/>
              </a:ext>
            </a:extLst>
          </p:cNvPr>
          <p:cNvCxnSpPr/>
          <p:nvPr/>
        </p:nvCxnSpPr>
        <p:spPr bwMode="auto">
          <a:xfrm>
            <a:off x="4155452" y="19041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BA3C2A6-2119-9A3F-BFBD-15F7F17BBEAB}"/>
              </a:ext>
            </a:extLst>
          </p:cNvPr>
          <p:cNvCxnSpPr/>
          <p:nvPr/>
        </p:nvCxnSpPr>
        <p:spPr bwMode="auto">
          <a:xfrm flipH="1">
            <a:off x="2571735" y="18972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E47E5BC-3C57-50A9-0C1C-9724B85A80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099996"/>
              </p:ext>
            </p:extLst>
          </p:nvPr>
        </p:nvGraphicFramePr>
        <p:xfrm>
          <a:off x="2133600" y="2133600"/>
          <a:ext cx="2889411" cy="781262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66788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 Dependent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X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X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20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26C2D-CE2C-469E-C9C6-46131FFB3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C8A04-4051-9822-E6F7-84D2D2F55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AMP Trigger: 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90AF9-2171-5511-9AE1-3950E2926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914862"/>
            <a:ext cx="7770813" cy="3179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AMP Trigger is sent to one or more AMP STAs to solicit an AMP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ID field contains the transmitter ID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Type Dependent Control/Frame Body field contains info. for receiving AMP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Possibly a list of receiver identifiers,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Number of slots for UL PPDU TXs in that TXOP, length of the UL AMP PPDUs,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32D88-8F22-E41A-7AB1-FF99A4C3ED9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C55FC-10A9-3145-D0EB-D591A24A2EC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43C96F-55C5-7E55-69CF-9420255517A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979634-9F8D-ABF7-615A-883E6156E7F9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2A67D17-B63A-49EE-5BC2-C5C558F8BF21}"/>
              </a:ext>
            </a:extLst>
          </p:cNvPr>
          <p:cNvCxnSpPr>
            <a:cxnSpLocks/>
          </p:cNvCxnSpPr>
          <p:nvPr/>
        </p:nvCxnSpPr>
        <p:spPr bwMode="auto">
          <a:xfrm>
            <a:off x="4155452" y="1904179"/>
            <a:ext cx="950370" cy="2294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AA2869-0649-70FF-6059-7303FA04F96E}"/>
              </a:ext>
            </a:extLst>
          </p:cNvPr>
          <p:cNvCxnSpPr>
            <a:cxnSpLocks/>
          </p:cNvCxnSpPr>
          <p:nvPr/>
        </p:nvCxnSpPr>
        <p:spPr bwMode="auto">
          <a:xfrm flipH="1">
            <a:off x="2667000" y="1897225"/>
            <a:ext cx="549021" cy="2363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32B379D-4143-EBAC-D00F-1E5A1F1932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676277"/>
              </p:ext>
            </p:extLst>
          </p:nvPr>
        </p:nvGraphicFramePr>
        <p:xfrm>
          <a:off x="2133600" y="2133600"/>
          <a:ext cx="2972222" cy="781262"/>
        </p:xfrm>
        <a:graphic>
          <a:graphicData uri="http://schemas.openxmlformats.org/drawingml/2006/table">
            <a:tbl>
              <a:tblPr/>
              <a:tblGrid>
                <a:gridCol w="496908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6793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69169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938212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 Dependent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 </a:t>
                      </a:r>
                      <a:r>
                        <a:rPr lang="en-US" sz="800" b="0" u="sng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(or 16)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 </a:t>
                      </a:r>
                      <a:r>
                        <a:rPr lang="en-US" sz="800" b="0" u="sng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(or 16)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8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D547C8-DE6C-68C7-DE95-A33DDBF82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9D480-CC26-DA14-88B2-5B2996F45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AMP Ack frame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69568-9792-945C-1D59-8166E49BB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732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AMP Ack frame is sent by an AMP STA in response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An AMP Trigger frame or another AMP frame that requires an acknowledgment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Expectation is that the AMP Ack is sent an AMP SIFS after the soliciting AMP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Needs to identify the transmitter (TX ID) (not essential) and the recipient (RX ID)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The TX ID identifies the AMP AP (propose to not include it, like baseline Ack)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The RX ID identifies the AMP STA (12 bits or expand to 16 bits if needed)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Proposal for AMP Ack frame (6 octets@250kbps~192us of PSDU airtime):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ID field is set to the identifier of the intended receiver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E.g., copy from the TX ID of the soliciting AMP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Type Dependend Control field can be used to carry signaling in the AMP Ack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Frame Body is not present in an AMP Ack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FCS field is set as for WUR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Note: If AMP Ack frames are allowed prior to association then Embedded BSSID may not be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Note: we can save another 2 octets by not including ID and TD Control (reducing PSDU airtime to 128 us)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In this case RX ID can replace the Embedded BSSID in the FCS computation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F815C-A2F5-49FD-7908-63B9F62768F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C61C4-C436-520E-09AE-F71CEFD23C1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FDAD6F-FB24-91DA-9BC8-BA8A77B3B4C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A43D6C9-439C-AAF5-AF50-3FB14A039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97249"/>
              </p:ext>
            </p:extLst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87362C-752C-E3A5-4719-ADD203634C79}"/>
              </a:ext>
            </a:extLst>
          </p:cNvPr>
          <p:cNvCxnSpPr>
            <a:cxnSpLocks/>
          </p:cNvCxnSpPr>
          <p:nvPr/>
        </p:nvCxnSpPr>
        <p:spPr bwMode="auto">
          <a:xfrm>
            <a:off x="4155452" y="1827979"/>
            <a:ext cx="554713" cy="206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FDF674-6E8A-39FE-DCB1-4499DA39FB9D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4600" y="1821025"/>
            <a:ext cx="701421" cy="2209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07545B-E2F7-F626-AC78-14DF3DD2A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224660"/>
              </p:ext>
            </p:extLst>
          </p:nvPr>
        </p:nvGraphicFramePr>
        <p:xfrm>
          <a:off x="2133600" y="2034402"/>
          <a:ext cx="2576565" cy="781262"/>
        </p:xfrm>
        <a:graphic>
          <a:graphicData uri="http://schemas.openxmlformats.org/drawingml/2006/table">
            <a:tbl>
              <a:tblPr/>
              <a:tblGrid>
                <a:gridCol w="363950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635700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10127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  <a:gridCol w="966788">
                  <a:extLst>
                    <a:ext uri="{9D8B030D-6E8A-4147-A177-3AD203B41FA5}">
                      <a16:colId xmlns:a16="http://schemas.microsoft.com/office/drawing/2014/main" val="391212320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 Dependent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 (</a:t>
                      </a:r>
                      <a:r>
                        <a:rPr lang="en-US" sz="800" b="0" u="sng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or 16)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 </a:t>
                      </a:r>
                      <a:r>
                        <a:rPr lang="en-US" sz="800" b="0" u="sng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(or 8)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27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1D5F4-7345-0580-D654-9C6F76CE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D5017-9519-DECE-F94A-988CFEA52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additional details for AMP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Defining fields </a:t>
            </a:r>
            <a:r>
              <a:rPr lang="en-US"/>
              <a:t>and contents of AMP </a:t>
            </a:r>
            <a:r>
              <a:rPr lang="en-US" dirty="0"/>
              <a:t>Trigger and </a:t>
            </a:r>
            <a:r>
              <a:rPr lang="en-US"/>
              <a:t>AMP Ack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E3553C-BCE7-C6B9-B0D2-BBDEDB50B90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55640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A5940-01A6-9DA5-E994-413D92077E5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693918-1639-0F5C-4CCB-B267874990AB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408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27922</TotalTime>
  <Words>1119</Words>
  <Application>Microsoft Office PowerPoint</Application>
  <PresentationFormat>On-screen Show (4:3)</PresentationFormat>
  <Paragraphs>150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굴림</vt:lpstr>
      <vt:lpstr>Arial</vt:lpstr>
      <vt:lpstr>Arial Unicode MS</vt:lpstr>
      <vt:lpstr>Calibri</vt:lpstr>
      <vt:lpstr>Times New Roman</vt:lpstr>
      <vt:lpstr>Office Theme</vt:lpstr>
      <vt:lpstr>Document</vt:lpstr>
      <vt:lpstr>AMP frames – follow up</vt:lpstr>
      <vt:lpstr>Introduction</vt:lpstr>
      <vt:lpstr>AMP PPDU</vt:lpstr>
      <vt:lpstr>Defined AMP frames: Summary</vt:lpstr>
      <vt:lpstr>AMP frames: Proposals</vt:lpstr>
      <vt:lpstr>AMP Trigger: Proposals</vt:lpstr>
      <vt:lpstr>AMP Ack frame format</vt:lpstr>
      <vt:lpstr>Summary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1498</cp:revision>
  <cp:lastPrinted>1601-01-01T00:00:00Z</cp:lastPrinted>
  <dcterms:created xsi:type="dcterms:W3CDTF">2017-01-24T18:47:07Z</dcterms:created>
  <dcterms:modified xsi:type="dcterms:W3CDTF">2025-07-08T03:53:42Z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