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99" r:id="rId4"/>
    <p:sldId id="300" r:id="rId5"/>
    <p:sldId id="291" r:id="rId6"/>
    <p:sldId id="298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yuchen (Jason Yuchen Guo)" initials="G(YG" lastIdx="1" clrIdx="0">
    <p:extLst>
      <p:ext uri="{19B8F6BF-5375-455C-9EA6-DF929625EA0E}">
        <p15:presenceInfo xmlns:p15="http://schemas.microsoft.com/office/powerpoint/2012/main" userId="S-1-5-21-147214757-305610072-1517763936-25942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113" d="100"/>
          <a:sy n="113" d="100"/>
        </p:scale>
        <p:origin x="165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</a:t>
            </a:r>
            <a:r>
              <a:rPr lang="en-GB" dirty="0" err="1"/>
              <a:t>etc</a:t>
            </a:r>
            <a:r>
              <a:rPr lang="en-GB" dirty="0"/>
              <a:t>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Jason </a:t>
            </a:r>
            <a:r>
              <a:rPr lang="en-GB" dirty="0" err="1"/>
              <a:t>Yuchen</a:t>
            </a:r>
            <a:r>
              <a:rPr lang="en-GB" dirty="0"/>
              <a:t> Guo, et al., Huawei Technologies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Ross Jian Yu, etc., Huawei Technologies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2023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Shahrnaz Azizi, etc., Intel Corporation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2025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802.11-25/0769r0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DPS ICF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2025-02-20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574964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Jason Yuchen Guo</a:t>
                      </a: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r>
                        <a:rPr lang="en-US" sz="12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guoyuchen@huawei.com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Yunbo</a:t>
                      </a:r>
                      <a:r>
                        <a:rPr lang="en-US" sz="1200" dirty="0"/>
                        <a:t> Li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Guogang</a:t>
                      </a:r>
                      <a:r>
                        <a:rPr lang="en-US" sz="1200" dirty="0"/>
                        <a:t> Huang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Ming </a:t>
                      </a:r>
                      <a:r>
                        <a:rPr lang="en-US" sz="1200" dirty="0" err="1"/>
                        <a:t>Gan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Yue Zhao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/>
                        <a:t>Maolin</a:t>
                      </a:r>
                      <a:r>
                        <a:rPr lang="en-US" sz="1200" dirty="0"/>
                        <a:t> Zhang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Dynamic Power Save (DPS) mode enables a non-AP STA to transition from a lower capability (LC) mode to a higher capability (HC) mode upon receiving an initial control frame (ICF).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frame choice of ICF for DPS could be: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RTS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/>
              <a:t>MU-RTS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BSRP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MU-RTS or BSRP should be used when IFCS is required by the non-AP STA, otherwise, RTS can also be used.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In the DPS mode, a non-AP STA can enter the mode with ICF required equal to 0, which means that the AP can transmit data frame to the non-AP STA without transmitting an ICF, as long as the transmission parameters are supported by the non-AP STA under the LC mode.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However, before transmitting data frame, the AP may want to transmit control frame (which is not a DPS-ICF) to the non-AP STA for other purposes, e.g.,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Transmitting RTS/MU-RTS for channel protection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b="0" dirty="0"/>
              <a:t>Transmitting BSRP to solicit buffer status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/>
              <a:t>Transmitting BSRP to solicit unavailability information (if the non-AP STA is in DUO mode)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After receiving the above control frames, the non-AP STA may think the received control frame is a DPS-ICF, and transitions to the HC mode, resulting in a waste of power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Motivation: we need a way to tell the receiver whether the current control frame is a DPS-ICF or not.</a:t>
            </a:r>
          </a:p>
        </p:txBody>
      </p:sp>
    </p:spTree>
    <p:extLst>
      <p:ext uri="{BB962C8B-B14F-4D97-AF65-F5344CB8AC3E}">
        <p14:creationId xmlns:p14="http://schemas.microsoft.com/office/powerpoint/2010/main" val="3203154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4973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If padding is needed by the non-AP STA, MU-RTS or BSRP will be used as the DPS-ICF, we can add  a field (e.g., 1 bit) in the MU-RTS or BSRP to indicate whether the current MU-RTS or BSRP is a DPS-ICF or not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/>
              <a:t>In other words, the added field is used to indicate whether the receiver need to switch to HC mode</a:t>
            </a:r>
            <a:endParaRPr lang="en-US" altLang="zh-CN" sz="1400" b="0" dirty="0"/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If padding is not needed by the non-AP STA, then RTS may also be used as the DPS-ICF. Since there’s no reserved field in the RTS, we may need to reuse existing signaling (e.g., BW) to determine whether the current RTS is a DPS-ICF or not</a:t>
            </a:r>
          </a:p>
          <a:p>
            <a:pPr>
              <a:buFont typeface="Arial" pitchFamily="34" charset="0"/>
              <a:buChar char="•"/>
            </a:pPr>
            <a:endParaRPr lang="en-US" altLang="zh-CN" sz="1800" b="0" dirty="0"/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The non-AP STA will only switch to HC mode if the received control frame is a DPS-ICF</a:t>
            </a:r>
          </a:p>
        </p:txBody>
      </p:sp>
    </p:spTree>
    <p:extLst>
      <p:ext uri="{BB962C8B-B14F-4D97-AF65-F5344CB8AC3E}">
        <p14:creationId xmlns:p14="http://schemas.microsoft.com/office/powerpoint/2010/main" val="3025419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consider the case that a DPS enabled STA may not know whether a received control frame is a DPS-ICF or not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We propose to add some signaling in the control frame to indicate whether the current control is a DPS ICF or not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A new field can be defined in MU-RTS and BSRP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b="0" dirty="0"/>
              <a:t>Existing signaling in the RTS can be used as a DPS-ICF indication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0752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dirty="0"/>
              <a:t>Do you support to include in the 11bn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	MU-RTS and BSRP shall carry a field to indicate whether it is a DPS-ICF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686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46393</TotalTime>
  <Words>543</Words>
  <Application>Microsoft Office PowerPoint</Application>
  <PresentationFormat>全屏显示(4:3)</PresentationFormat>
  <Paragraphs>58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DPS ICF Indication</vt:lpstr>
      <vt:lpstr>Introduction</vt:lpstr>
      <vt:lpstr>Introduction</vt:lpstr>
      <vt:lpstr>Proposal</vt:lpstr>
      <vt:lpstr>Conclusion</vt:lpstr>
      <vt:lpstr>SP</vt:lpstr>
    </vt:vector>
  </TitlesOfParts>
  <Company>Huawei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for UHR</dc:title>
  <dc:creator>Jason Yuchen Guo</dc:creator>
  <cp:lastModifiedBy>Guoyuchen (Jason Yuchen Guo)</cp:lastModifiedBy>
  <cp:revision>1271</cp:revision>
  <cp:lastPrinted>1601-01-01T00:00:00Z</cp:lastPrinted>
  <dcterms:created xsi:type="dcterms:W3CDTF">2015-10-31T00:33:08Z</dcterms:created>
  <dcterms:modified xsi:type="dcterms:W3CDTF">2025-06-06T07:45:20Z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(3)0WK/AwToW5XYpfxY2/E9erhoRCYwWtOFOKGU1FmDZQWsjqgSBii92xgJEsqTnyeY9BoQf4MW
yToT1dUcbssDljxZMVqhwYA58XBU5YtrhRFJi5l26cGgbTAIU9mMJmgFBY8dd/iYnOGqTYmk
kzPw7jY1J7nvkMm7aLDyFETbMhsEeOdwYBpY/XXPTLLqmbxQGyzxki1qeuDkktt9bgP/8LIm
oT+xfYXCAxnrq/JF52</vt:lpwstr>
  </property>
  <property fmtid="{D5CDD505-2E9C-101B-9397-08002B2CF9AE}" pid="3" name="_2015_ms_pID_7253431">
    <vt:lpwstr>6r0kTtMWUX7sPKcMtWowBhwVzXcHGuOQYvhE38xqzl5Pf2J9LLPyAF
H9Bl5oRuS4MnAPeRisj2F/FOAll3CMEmexfXMwzjNIntzeBFw24MCX6mN1XN4VAHlQ0BQPnb
uTr/8+mxMZhSKpjmZsOi+r/QILwl+ibJc5ONVLCcZh3Zo4STmzzsNiv8LuLmHa7vvwV8R5mo
Ed4VIoQuGL8lqLM8TDXd7pK1PDw9OVQuTatU</vt:lpwstr>
  </property>
  <property fmtid="{D5CDD505-2E9C-101B-9397-08002B2CF9AE}" pid="4" name="_2015_ms_pID_7253432">
    <vt:lpwstr>Ag==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1740036674</vt:lpwstr>
  </property>
</Properties>
</file>