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3"/>
  </p:notesMasterIdLst>
  <p:handoutMasterIdLst>
    <p:handoutMasterId r:id="rId14"/>
  </p:handoutMasterIdLst>
  <p:sldIdLst>
    <p:sldId id="256" r:id="rId7"/>
    <p:sldId id="2147473545" r:id="rId8"/>
    <p:sldId id="2147473541" r:id="rId9"/>
    <p:sldId id="2147473551" r:id="rId10"/>
    <p:sldId id="343" r:id="rId11"/>
    <p:sldId id="273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A385117-1C25-6486-35AA-4B4B583F6EF1}" name="Salvatore Talarico (Nokia)" initials="ST(" userId="Salvatore Talarico (Nokia)" providerId="None"/>
  <p188:author id="{3F1FA94A-B39C-C58D-C2E7-7C1071EB4DC3}" name="Salvatore Talarico (Nokia)" initials="ST" userId="S::salvatore.talarico@nokia.com::4c555d6f-9878-479f-8b49-9dc99b856ab6" providerId="AD"/>
  <p188:author id="{445D2C6B-733B-344E-AABC-6B29234F5211}" name="Xia, Qing" initials="XQ" userId="S::Qing.Xia@sony.com::4646ff74-0457-4fca-a942-2f80c010d96a" providerId="AD"/>
  <p188:author id="{B799037E-71C1-66C0-6239-AF007DE4F1EC}" name="Mikhail Liubogoshchev (Nokia)" initials="M(" userId="S::mikhail.liubogoshchev@nokia.com::a745aa21-ad0c-428e-8825-cbaac15f34cd" providerId="AD"/>
  <p188:author id="{551B9FC1-D681-D1F9-B75F-9A96BDA79DE5}" name="Qing Xia (Nokia)" initials="Q(" userId="S::qing.xia@nokia.com::be33d007-0891-4f2e-b302-a91840e23bc3" providerId="AD"/>
  <p188:author id="{3BF5B2DE-9FA6-B94C-663D-03C27DC425FD}" name="Kaikai Huang (NSB)" initials="K(" userId="S::kaikai.huang@nokia-sbell.com::fb7cffcb-66d2-4944-972a-dbd47c19f72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031C14-F88C-B783-05DC-DED1DDD4B059}" v="8" dt="2025-06-13T17:13:47.645"/>
    <p1510:client id="{AFA59AA9-8010-EE76-B63C-F2E35BF25FD6}" v="14" dt="2025-06-13T19:32:56.3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466" y="6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vatore Talarico (Nokia)" userId="4c555d6f-9878-479f-8b49-9dc99b856ab6" providerId="ADAL" clId="{51165832-549B-4C7C-9A66-BA00C335855B}"/>
    <pc:docChg chg="undo custSel addSld delSld modSld modMainMaster">
      <pc:chgData name="Salvatore Talarico (Nokia)" userId="4c555d6f-9878-479f-8b49-9dc99b856ab6" providerId="ADAL" clId="{51165832-549B-4C7C-9A66-BA00C335855B}" dt="2025-06-12T20:15:18.169" v="3518"/>
      <pc:docMkLst>
        <pc:docMk/>
      </pc:docMkLst>
      <pc:sldChg chg="modSp mod">
        <pc:chgData name="Salvatore Talarico (Nokia)" userId="4c555d6f-9878-479f-8b49-9dc99b856ab6" providerId="ADAL" clId="{51165832-549B-4C7C-9A66-BA00C335855B}" dt="2025-06-12T20:12:27.203" v="3431" actId="20577"/>
        <pc:sldMkLst>
          <pc:docMk/>
          <pc:sldMk cId="0" sldId="256"/>
        </pc:sldMkLst>
        <pc:spChg chg="mod">
          <ac:chgData name="Salvatore Talarico (Nokia)" userId="4c555d6f-9878-479f-8b49-9dc99b856ab6" providerId="ADAL" clId="{51165832-549B-4C7C-9A66-BA00C335855B}" dt="2025-06-11T21:44:59.957" v="62" actId="14100"/>
          <ac:spMkLst>
            <pc:docMk/>
            <pc:sldMk cId="0" sldId="256"/>
            <ac:spMk id="4" creationId="{0F88BBFA-7354-6131-639E-A6B94149F8E5}"/>
          </ac:spMkLst>
        </pc:spChg>
        <pc:spChg chg="mod">
          <ac:chgData name="Salvatore Talarico (Nokia)" userId="4c555d6f-9878-479f-8b49-9dc99b856ab6" providerId="ADAL" clId="{51165832-549B-4C7C-9A66-BA00C335855B}" dt="2025-06-12T20:12:27.203" v="3431" actId="20577"/>
          <ac:spMkLst>
            <pc:docMk/>
            <pc:sldMk cId="0" sldId="256"/>
            <ac:spMk id="5" creationId="{A506EC37-AF25-D226-8530-859C03595855}"/>
          </ac:spMkLst>
        </pc:spChg>
        <pc:spChg chg="mod">
          <ac:chgData name="Salvatore Talarico (Nokia)" userId="4c555d6f-9878-479f-8b49-9dc99b856ab6" providerId="ADAL" clId="{51165832-549B-4C7C-9A66-BA00C335855B}" dt="2025-06-11T21:45:23.444" v="67" actId="20577"/>
          <ac:spMkLst>
            <pc:docMk/>
            <pc:sldMk cId="0" sldId="256"/>
            <ac:spMk id="10" creationId="{72E41343-793A-1823-7A6F-FFEDE9903669}"/>
          </ac:spMkLst>
        </pc:spChg>
        <pc:graphicFrameChg chg="mod modGraphic">
          <ac:chgData name="Salvatore Talarico (Nokia)" userId="4c555d6f-9878-479f-8b49-9dc99b856ab6" providerId="ADAL" clId="{51165832-549B-4C7C-9A66-BA00C335855B}" dt="2025-06-11T21:48:38.793" v="144" actId="14100"/>
          <ac:graphicFrameMkLst>
            <pc:docMk/>
            <pc:sldMk cId="0" sldId="256"/>
            <ac:graphicFrameMk id="9" creationId="{FB642A48-5534-D6E8-E2FC-37E524E4049F}"/>
          </ac:graphicFrameMkLst>
        </pc:graphicFrameChg>
      </pc:sldChg>
      <pc:sldChg chg="modSp mod">
        <pc:chgData name="Salvatore Talarico (Nokia)" userId="4c555d6f-9878-479f-8b49-9dc99b856ab6" providerId="ADAL" clId="{51165832-549B-4C7C-9A66-BA00C335855B}" dt="2025-06-12T20:12:52.498" v="3455" actId="20577"/>
        <pc:sldMkLst>
          <pc:docMk/>
          <pc:sldMk cId="1605831029" sldId="273"/>
        </pc:sldMkLst>
        <pc:spChg chg="mod">
          <ac:chgData name="Salvatore Talarico (Nokia)" userId="4c555d6f-9878-479f-8b49-9dc99b856ab6" providerId="ADAL" clId="{51165832-549B-4C7C-9A66-BA00C335855B}" dt="2025-06-12T19:44:00.498" v="1803" actId="20577"/>
          <ac:spMkLst>
            <pc:docMk/>
            <pc:sldMk cId="1605831029" sldId="273"/>
            <ac:spMk id="3" creationId="{00000000-0000-0000-0000-000000000000}"/>
          </ac:spMkLst>
        </pc:spChg>
        <pc:spChg chg="mod">
          <ac:chgData name="Salvatore Talarico (Nokia)" userId="4c555d6f-9878-479f-8b49-9dc99b856ab6" providerId="ADAL" clId="{51165832-549B-4C7C-9A66-BA00C335855B}" dt="2025-06-12T20:12:52.498" v="3455" actId="20577"/>
          <ac:spMkLst>
            <pc:docMk/>
            <pc:sldMk cId="1605831029" sldId="273"/>
            <ac:spMk id="6" creationId="{00000000-0000-0000-0000-000000000000}"/>
          </ac:spMkLst>
        </pc:spChg>
      </pc:sldChg>
      <pc:sldChg chg="addSp delSp modSp add del mod">
        <pc:chgData name="Salvatore Talarico (Nokia)" userId="4c555d6f-9878-479f-8b49-9dc99b856ab6" providerId="ADAL" clId="{51165832-549B-4C7C-9A66-BA00C335855B}" dt="2025-06-12T19:47:23.832" v="1991" actId="47"/>
        <pc:sldMkLst>
          <pc:docMk/>
          <pc:sldMk cId="551391497" sldId="334"/>
        </pc:sldMkLst>
        <pc:spChg chg="mod">
          <ac:chgData name="Salvatore Talarico (Nokia)" userId="4c555d6f-9878-479f-8b49-9dc99b856ab6" providerId="ADAL" clId="{51165832-549B-4C7C-9A66-BA00C335855B}" dt="2025-06-12T19:43:27.161" v="1747" actId="313"/>
          <ac:spMkLst>
            <pc:docMk/>
            <pc:sldMk cId="551391497" sldId="334"/>
            <ac:spMk id="2" creationId="{2325D561-9CA3-E984-2BBC-75BDDBF09AB0}"/>
          </ac:spMkLst>
        </pc:spChg>
        <pc:spChg chg="del">
          <ac:chgData name="Salvatore Talarico (Nokia)" userId="4c555d6f-9878-479f-8b49-9dc99b856ab6" providerId="ADAL" clId="{51165832-549B-4C7C-9A66-BA00C335855B}" dt="2025-06-12T19:36:39.911" v="1661" actId="478"/>
          <ac:spMkLst>
            <pc:docMk/>
            <pc:sldMk cId="551391497" sldId="334"/>
            <ac:spMk id="3" creationId="{6022ABF0-32CA-B3DC-4DE9-DC9319F214B3}"/>
          </ac:spMkLst>
        </pc:spChg>
        <pc:spChg chg="add mod">
          <ac:chgData name="Salvatore Talarico (Nokia)" userId="4c555d6f-9878-479f-8b49-9dc99b856ab6" providerId="ADAL" clId="{51165832-549B-4C7C-9A66-BA00C335855B}" dt="2025-06-12T19:47:09.438" v="1990" actId="108"/>
          <ac:spMkLst>
            <pc:docMk/>
            <pc:sldMk cId="551391497" sldId="334"/>
            <ac:spMk id="7" creationId="{93FDCEF6-BC44-BF30-DEDC-74E1D2A5977B}"/>
          </ac:spMkLst>
        </pc:spChg>
        <pc:picChg chg="del">
          <ac:chgData name="Salvatore Talarico (Nokia)" userId="4c555d6f-9878-479f-8b49-9dc99b856ab6" providerId="ADAL" clId="{51165832-549B-4C7C-9A66-BA00C335855B}" dt="2025-06-12T19:36:44.236" v="1662" actId="478"/>
          <ac:picMkLst>
            <pc:docMk/>
            <pc:sldMk cId="551391497" sldId="334"/>
            <ac:picMk id="8" creationId="{8C0C24B1-C23C-83D3-C025-94024FF9C262}"/>
          </ac:picMkLst>
        </pc:picChg>
      </pc:sldChg>
      <pc:sldChg chg="modSp mod">
        <pc:chgData name="Salvatore Talarico (Nokia)" userId="4c555d6f-9878-479f-8b49-9dc99b856ab6" providerId="ADAL" clId="{51165832-549B-4C7C-9A66-BA00C335855B}" dt="2025-06-12T20:12:48.608" v="3451" actId="20577"/>
        <pc:sldMkLst>
          <pc:docMk/>
          <pc:sldMk cId="1315213288" sldId="343"/>
        </pc:sldMkLst>
        <pc:spChg chg="mod">
          <ac:chgData name="Salvatore Talarico (Nokia)" userId="4c555d6f-9878-479f-8b49-9dc99b856ab6" providerId="ADAL" clId="{51165832-549B-4C7C-9A66-BA00C335855B}" dt="2025-06-12T20:11:58.036" v="3423" actId="6549"/>
          <ac:spMkLst>
            <pc:docMk/>
            <pc:sldMk cId="1315213288" sldId="343"/>
            <ac:spMk id="3" creationId="{68E63551-2142-AFEF-621D-BCD9B8AB6207}"/>
          </ac:spMkLst>
        </pc:spChg>
        <pc:spChg chg="mod">
          <ac:chgData name="Salvatore Talarico (Nokia)" userId="4c555d6f-9878-479f-8b49-9dc99b856ab6" providerId="ADAL" clId="{51165832-549B-4C7C-9A66-BA00C335855B}" dt="2025-06-12T20:12:48.608" v="3451" actId="20577"/>
          <ac:spMkLst>
            <pc:docMk/>
            <pc:sldMk cId="1315213288" sldId="343"/>
            <ac:spMk id="6" creationId="{BDB88ABC-E7B1-0F92-6A1A-7C9A74483E8E}"/>
          </ac:spMkLst>
        </pc:spChg>
      </pc:sldChg>
      <pc:sldChg chg="modSp del mod">
        <pc:chgData name="Salvatore Talarico (Nokia)" userId="4c555d6f-9878-479f-8b49-9dc99b856ab6" providerId="ADAL" clId="{51165832-549B-4C7C-9A66-BA00C335855B}" dt="2025-06-12T20:08:34.052" v="3226" actId="47"/>
        <pc:sldMkLst>
          <pc:docMk/>
          <pc:sldMk cId="2540092121" sldId="2147473537"/>
        </pc:sldMkLst>
        <pc:spChg chg="mod">
          <ac:chgData name="Salvatore Talarico (Nokia)" userId="4c555d6f-9878-479f-8b49-9dc99b856ab6" providerId="ADAL" clId="{51165832-549B-4C7C-9A66-BA00C335855B}" dt="2025-06-12T20:07:45.344" v="3194" actId="6549"/>
          <ac:spMkLst>
            <pc:docMk/>
            <pc:sldMk cId="2540092121" sldId="2147473537"/>
            <ac:spMk id="3" creationId="{6022ABF0-32CA-B3DC-4DE9-DC9319F214B3}"/>
          </ac:spMkLst>
        </pc:spChg>
      </pc:sldChg>
      <pc:sldChg chg="modSp del mod">
        <pc:chgData name="Salvatore Talarico (Nokia)" userId="4c555d6f-9878-479f-8b49-9dc99b856ab6" providerId="ADAL" clId="{51165832-549B-4C7C-9A66-BA00C335855B}" dt="2025-06-12T20:11:46.798" v="3419" actId="47"/>
        <pc:sldMkLst>
          <pc:docMk/>
          <pc:sldMk cId="2859211045" sldId="2147473539"/>
        </pc:sldMkLst>
        <pc:spChg chg="mod">
          <ac:chgData name="Salvatore Talarico (Nokia)" userId="4c555d6f-9878-479f-8b49-9dc99b856ab6" providerId="ADAL" clId="{51165832-549B-4C7C-9A66-BA00C335855B}" dt="2025-06-12T20:06:09.732" v="3086" actId="5793"/>
          <ac:spMkLst>
            <pc:docMk/>
            <pc:sldMk cId="2859211045" sldId="2147473539"/>
            <ac:spMk id="9" creationId="{BD1274AC-1F29-FD8E-2FCE-CCB83277553F}"/>
          </ac:spMkLst>
        </pc:spChg>
      </pc:sldChg>
      <pc:sldChg chg="addSp delSp modSp mod">
        <pc:chgData name="Salvatore Talarico (Nokia)" userId="4c555d6f-9878-479f-8b49-9dc99b856ab6" providerId="ADAL" clId="{51165832-549B-4C7C-9A66-BA00C335855B}" dt="2025-06-12T20:12:40.445" v="3443" actId="20577"/>
        <pc:sldMkLst>
          <pc:docMk/>
          <pc:sldMk cId="3926235899" sldId="2147473541"/>
        </pc:sldMkLst>
        <pc:spChg chg="mod">
          <ac:chgData name="Salvatore Talarico (Nokia)" userId="4c555d6f-9878-479f-8b49-9dc99b856ab6" providerId="ADAL" clId="{51165832-549B-4C7C-9A66-BA00C335855B}" dt="2025-06-12T18:32:52.156" v="1510" actId="313"/>
          <ac:spMkLst>
            <pc:docMk/>
            <pc:sldMk cId="3926235899" sldId="2147473541"/>
            <ac:spMk id="2" creationId="{8CAEFFC0-3F74-47E1-E3E1-C256F25DCA0A}"/>
          </ac:spMkLst>
        </pc:spChg>
        <pc:spChg chg="mod">
          <ac:chgData name="Salvatore Talarico (Nokia)" userId="4c555d6f-9878-479f-8b49-9dc99b856ab6" providerId="ADAL" clId="{51165832-549B-4C7C-9A66-BA00C335855B}" dt="2025-06-12T19:38:40.459" v="1671" actId="114"/>
          <ac:spMkLst>
            <pc:docMk/>
            <pc:sldMk cId="3926235899" sldId="2147473541"/>
            <ac:spMk id="3" creationId="{F6B27930-7465-896F-23D5-21CF7D8F3799}"/>
          </ac:spMkLst>
        </pc:spChg>
        <pc:spChg chg="add">
          <ac:chgData name="Salvatore Talarico (Nokia)" userId="4c555d6f-9878-479f-8b49-9dc99b856ab6" providerId="ADAL" clId="{51165832-549B-4C7C-9A66-BA00C335855B}" dt="2025-06-12T19:30:12.159" v="1512"/>
          <ac:spMkLst>
            <pc:docMk/>
            <pc:sldMk cId="3926235899" sldId="2147473541"/>
            <ac:spMk id="5" creationId="{7DB773C4-F515-BA81-60F0-E0B5FE0545C7}"/>
          </ac:spMkLst>
        </pc:spChg>
        <pc:spChg chg="mod">
          <ac:chgData name="Salvatore Talarico (Nokia)" userId="4c555d6f-9878-479f-8b49-9dc99b856ab6" providerId="ADAL" clId="{51165832-549B-4C7C-9A66-BA00C335855B}" dt="2025-06-12T20:12:40.445" v="3443" actId="20577"/>
          <ac:spMkLst>
            <pc:docMk/>
            <pc:sldMk cId="3926235899" sldId="2147473541"/>
            <ac:spMk id="6" creationId="{025F9C0B-CD85-10F8-0198-D57BA6259239}"/>
          </ac:spMkLst>
        </pc:spChg>
        <pc:spChg chg="add">
          <ac:chgData name="Salvatore Talarico (Nokia)" userId="4c555d6f-9878-479f-8b49-9dc99b856ab6" providerId="ADAL" clId="{51165832-549B-4C7C-9A66-BA00C335855B}" dt="2025-06-12T19:30:12.159" v="1512"/>
          <ac:spMkLst>
            <pc:docMk/>
            <pc:sldMk cId="3926235899" sldId="2147473541"/>
            <ac:spMk id="7" creationId="{0A3BDFDE-5AEC-E388-F2E7-E9001267784A}"/>
          </ac:spMkLst>
        </pc:spChg>
        <pc:picChg chg="add del mod">
          <ac:chgData name="Salvatore Talarico (Nokia)" userId="4c555d6f-9878-479f-8b49-9dc99b856ab6" providerId="ADAL" clId="{51165832-549B-4C7C-9A66-BA00C335855B}" dt="2025-06-12T19:33:34.480" v="1634" actId="478"/>
          <ac:picMkLst>
            <pc:docMk/>
            <pc:sldMk cId="3926235899" sldId="2147473541"/>
            <ac:picMk id="8" creationId="{29037930-7FAC-9ACB-2A73-96051169DEB5}"/>
          </ac:picMkLst>
        </pc:picChg>
        <pc:picChg chg="add">
          <ac:chgData name="Salvatore Talarico (Nokia)" userId="4c555d6f-9878-479f-8b49-9dc99b856ab6" providerId="ADAL" clId="{51165832-549B-4C7C-9A66-BA00C335855B}" dt="2025-06-12T19:30:12.159" v="1512"/>
          <ac:picMkLst>
            <pc:docMk/>
            <pc:sldMk cId="3926235899" sldId="2147473541"/>
            <ac:picMk id="1025" creationId="{BD780459-17AC-5BC2-45E7-FCB5F92D672D}"/>
          </ac:picMkLst>
        </pc:picChg>
      </pc:sldChg>
      <pc:sldChg chg="addSp delSp modSp mod">
        <pc:chgData name="Salvatore Talarico (Nokia)" userId="4c555d6f-9878-479f-8b49-9dc99b856ab6" providerId="ADAL" clId="{51165832-549B-4C7C-9A66-BA00C335855B}" dt="2025-06-12T20:12:31.365" v="3435" actId="20577"/>
        <pc:sldMkLst>
          <pc:docMk/>
          <pc:sldMk cId="1319564352" sldId="2147473545"/>
        </pc:sldMkLst>
        <pc:spChg chg="mod">
          <ac:chgData name="Salvatore Talarico (Nokia)" userId="4c555d6f-9878-479f-8b49-9dc99b856ab6" providerId="ADAL" clId="{51165832-549B-4C7C-9A66-BA00C335855B}" dt="2025-06-12T18:22:41.961" v="783" actId="20577"/>
          <ac:spMkLst>
            <pc:docMk/>
            <pc:sldMk cId="1319564352" sldId="2147473545"/>
            <ac:spMk id="2" creationId="{E6CE2825-7ABD-8316-5B7B-A141B4DD404D}"/>
          </ac:spMkLst>
        </pc:spChg>
        <pc:spChg chg="mod">
          <ac:chgData name="Salvatore Talarico (Nokia)" userId="4c555d6f-9878-479f-8b49-9dc99b856ab6" providerId="ADAL" clId="{51165832-549B-4C7C-9A66-BA00C335855B}" dt="2025-06-12T18:23:52.174" v="856" actId="20577"/>
          <ac:spMkLst>
            <pc:docMk/>
            <pc:sldMk cId="1319564352" sldId="2147473545"/>
            <ac:spMk id="3" creationId="{1CA5E028-911A-8C67-7DC3-F5CCB622644D}"/>
          </ac:spMkLst>
        </pc:spChg>
        <pc:spChg chg="mod">
          <ac:chgData name="Salvatore Talarico (Nokia)" userId="4c555d6f-9878-479f-8b49-9dc99b856ab6" providerId="ADAL" clId="{51165832-549B-4C7C-9A66-BA00C335855B}" dt="2025-06-12T20:12:31.365" v="3435" actId="20577"/>
          <ac:spMkLst>
            <pc:docMk/>
            <pc:sldMk cId="1319564352" sldId="2147473545"/>
            <ac:spMk id="6" creationId="{B7927983-AE54-F7C8-D56F-8FFF205F26BA}"/>
          </ac:spMkLst>
        </pc:spChg>
        <pc:picChg chg="add mod">
          <ac:chgData name="Salvatore Talarico (Nokia)" userId="4c555d6f-9878-479f-8b49-9dc99b856ab6" providerId="ADAL" clId="{51165832-549B-4C7C-9A66-BA00C335855B}" dt="2025-06-12T19:44:26.607" v="1804" actId="14100"/>
          <ac:picMkLst>
            <pc:docMk/>
            <pc:sldMk cId="1319564352" sldId="2147473545"/>
            <ac:picMk id="5" creationId="{52CA3E8C-0C17-F242-5A59-E5A49E73050D}"/>
          </ac:picMkLst>
        </pc:picChg>
        <pc:picChg chg="add del mod">
          <ac:chgData name="Salvatore Talarico (Nokia)" userId="4c555d6f-9878-479f-8b49-9dc99b856ab6" providerId="ADAL" clId="{51165832-549B-4C7C-9A66-BA00C335855B}" dt="2025-06-12T18:19:47.818" v="755" actId="478"/>
          <ac:picMkLst>
            <pc:docMk/>
            <pc:sldMk cId="1319564352" sldId="2147473545"/>
            <ac:picMk id="7" creationId="{8AEBCF3F-C65C-C7B9-D0A5-B832CB5C26C9}"/>
          </ac:picMkLst>
        </pc:picChg>
        <pc:picChg chg="del">
          <ac:chgData name="Salvatore Talarico (Nokia)" userId="4c555d6f-9878-479f-8b49-9dc99b856ab6" providerId="ADAL" clId="{51165832-549B-4C7C-9A66-BA00C335855B}" dt="2025-06-12T18:07:43.012" v="147" actId="478"/>
          <ac:picMkLst>
            <pc:docMk/>
            <pc:sldMk cId="1319564352" sldId="2147473545"/>
            <ac:picMk id="8" creationId="{78C00DF2-253F-1551-B1C1-945E1B131525}"/>
          </ac:picMkLst>
        </pc:picChg>
        <pc:picChg chg="add del mod">
          <ac:chgData name="Salvatore Talarico (Nokia)" userId="4c555d6f-9878-479f-8b49-9dc99b856ab6" providerId="ADAL" clId="{51165832-549B-4C7C-9A66-BA00C335855B}" dt="2025-06-12T18:21:47.717" v="761" actId="478"/>
          <ac:picMkLst>
            <pc:docMk/>
            <pc:sldMk cId="1319564352" sldId="2147473545"/>
            <ac:picMk id="9" creationId="{0BA2A4AC-1F2E-6126-4737-1BB4C3BA922D}"/>
          </ac:picMkLst>
        </pc:picChg>
        <pc:picChg chg="add del mod">
          <ac:chgData name="Salvatore Talarico (Nokia)" userId="4c555d6f-9878-479f-8b49-9dc99b856ab6" providerId="ADAL" clId="{51165832-549B-4C7C-9A66-BA00C335855B}" dt="2025-06-12T18:22:10.804" v="766" actId="21"/>
          <ac:picMkLst>
            <pc:docMk/>
            <pc:sldMk cId="1319564352" sldId="2147473545"/>
            <ac:picMk id="11" creationId="{85707C0B-91B8-DD4F-539A-D7E44E09AE47}"/>
          </ac:picMkLst>
        </pc:picChg>
      </pc:sldChg>
      <pc:sldChg chg="add del">
        <pc:chgData name="Salvatore Talarico (Nokia)" userId="4c555d6f-9878-479f-8b49-9dc99b856ab6" providerId="ADAL" clId="{51165832-549B-4C7C-9A66-BA00C335855B}" dt="2025-06-12T19:42:46.633" v="1730" actId="47"/>
        <pc:sldMkLst>
          <pc:docMk/>
          <pc:sldMk cId="487991696" sldId="2147473546"/>
        </pc:sldMkLst>
      </pc:sldChg>
      <pc:sldChg chg="add del">
        <pc:chgData name="Salvatore Talarico (Nokia)" userId="4c555d6f-9878-479f-8b49-9dc99b856ab6" providerId="ADAL" clId="{51165832-549B-4C7C-9A66-BA00C335855B}" dt="2025-06-12T19:42:46.633" v="1730" actId="47"/>
        <pc:sldMkLst>
          <pc:docMk/>
          <pc:sldMk cId="484852993" sldId="2147473548"/>
        </pc:sldMkLst>
      </pc:sldChg>
      <pc:sldChg chg="del">
        <pc:chgData name="Salvatore Talarico (Nokia)" userId="4c555d6f-9878-479f-8b49-9dc99b856ab6" providerId="ADAL" clId="{51165832-549B-4C7C-9A66-BA00C335855B}" dt="2025-06-12T19:43:52.567" v="1802" actId="47"/>
        <pc:sldMkLst>
          <pc:docMk/>
          <pc:sldMk cId="488820256" sldId="2147473549"/>
        </pc:sldMkLst>
      </pc:sldChg>
      <pc:sldChg chg="addSp delSp modSp add mod">
        <pc:chgData name="Salvatore Talarico (Nokia)" userId="4c555d6f-9878-479f-8b49-9dc99b856ab6" providerId="ADAL" clId="{51165832-549B-4C7C-9A66-BA00C335855B}" dt="2025-06-12T20:12:35.467" v="3439" actId="20577"/>
        <pc:sldMkLst>
          <pc:docMk/>
          <pc:sldMk cId="779618030" sldId="2147473550"/>
        </pc:sldMkLst>
        <pc:spChg chg="mod">
          <ac:chgData name="Salvatore Talarico (Nokia)" userId="4c555d6f-9878-479f-8b49-9dc99b856ab6" providerId="ADAL" clId="{51165832-549B-4C7C-9A66-BA00C335855B}" dt="2025-06-12T18:25:26.774" v="1074" actId="20577"/>
          <ac:spMkLst>
            <pc:docMk/>
            <pc:sldMk cId="779618030" sldId="2147473550"/>
            <ac:spMk id="2" creationId="{03C659F4-82EE-10D1-6A29-83EB473CFF23}"/>
          </ac:spMkLst>
        </pc:spChg>
        <pc:spChg chg="mod">
          <ac:chgData name="Salvatore Talarico (Nokia)" userId="4c555d6f-9878-479f-8b49-9dc99b856ab6" providerId="ADAL" clId="{51165832-549B-4C7C-9A66-BA00C335855B}" dt="2025-06-12T18:27:37.090" v="1252" actId="20577"/>
          <ac:spMkLst>
            <pc:docMk/>
            <pc:sldMk cId="779618030" sldId="2147473550"/>
            <ac:spMk id="3" creationId="{2ADC72FA-9563-E79F-E673-287F6EBD60A1}"/>
          </ac:spMkLst>
        </pc:spChg>
        <pc:spChg chg="mod">
          <ac:chgData name="Salvatore Talarico (Nokia)" userId="4c555d6f-9878-479f-8b49-9dc99b856ab6" providerId="ADAL" clId="{51165832-549B-4C7C-9A66-BA00C335855B}" dt="2025-06-12T20:12:35.467" v="3439" actId="20577"/>
          <ac:spMkLst>
            <pc:docMk/>
            <pc:sldMk cId="779618030" sldId="2147473550"/>
            <ac:spMk id="6" creationId="{0CC8404C-C907-AC0F-34D8-739F79A75FF9}"/>
          </ac:spMkLst>
        </pc:spChg>
        <pc:picChg chg="del">
          <ac:chgData name="Salvatore Talarico (Nokia)" userId="4c555d6f-9878-479f-8b49-9dc99b856ab6" providerId="ADAL" clId="{51165832-549B-4C7C-9A66-BA00C335855B}" dt="2025-06-12T18:22:13.592" v="767" actId="478"/>
          <ac:picMkLst>
            <pc:docMk/>
            <pc:sldMk cId="779618030" sldId="2147473550"/>
            <ac:picMk id="5" creationId="{2E3153C3-9F86-861A-269E-6FE7CD4D69FC}"/>
          </ac:picMkLst>
        </pc:picChg>
        <pc:picChg chg="add mod">
          <ac:chgData name="Salvatore Talarico (Nokia)" userId="4c555d6f-9878-479f-8b49-9dc99b856ab6" providerId="ADAL" clId="{51165832-549B-4C7C-9A66-BA00C335855B}" dt="2025-06-12T18:33:07.865" v="1511" actId="1076"/>
          <ac:picMkLst>
            <pc:docMk/>
            <pc:sldMk cId="779618030" sldId="2147473550"/>
            <ac:picMk id="11" creationId="{85707C0B-91B8-DD4F-539A-D7E44E09AE47}"/>
          </ac:picMkLst>
        </pc:picChg>
      </pc:sldChg>
      <pc:sldChg chg="modSp add mod">
        <pc:chgData name="Salvatore Talarico (Nokia)" userId="4c555d6f-9878-479f-8b49-9dc99b856ab6" providerId="ADAL" clId="{51165832-549B-4C7C-9A66-BA00C335855B}" dt="2025-06-12T20:15:18.169" v="3518"/>
        <pc:sldMkLst>
          <pc:docMk/>
          <pc:sldMk cId="996579849" sldId="2147473551"/>
        </pc:sldMkLst>
        <pc:spChg chg="mod">
          <ac:chgData name="Salvatore Talarico (Nokia)" userId="4c555d6f-9878-479f-8b49-9dc99b856ab6" providerId="ADAL" clId="{51165832-549B-4C7C-9A66-BA00C335855B}" dt="2025-06-12T20:05:23.905" v="3082" actId="313"/>
          <ac:spMkLst>
            <pc:docMk/>
            <pc:sldMk cId="996579849" sldId="2147473551"/>
            <ac:spMk id="2" creationId="{5DA996A3-D867-A892-3061-04F027C6086C}"/>
          </ac:spMkLst>
        </pc:spChg>
        <pc:spChg chg="mod">
          <ac:chgData name="Salvatore Talarico (Nokia)" userId="4c555d6f-9878-479f-8b49-9dc99b856ab6" providerId="ADAL" clId="{51165832-549B-4C7C-9A66-BA00C335855B}" dt="2025-06-12T20:12:44.949" v="3447" actId="20577"/>
          <ac:spMkLst>
            <pc:docMk/>
            <pc:sldMk cId="996579849" sldId="2147473551"/>
            <ac:spMk id="6" creationId="{FAA44AED-9340-5664-FF15-64671886D356}"/>
          </ac:spMkLst>
        </pc:spChg>
        <pc:spChg chg="mod">
          <ac:chgData name="Salvatore Talarico (Nokia)" userId="4c555d6f-9878-479f-8b49-9dc99b856ab6" providerId="ADAL" clId="{51165832-549B-4C7C-9A66-BA00C335855B}" dt="2025-06-12T20:15:18.169" v="3518"/>
          <ac:spMkLst>
            <pc:docMk/>
            <pc:sldMk cId="996579849" sldId="2147473551"/>
            <ac:spMk id="7" creationId="{6BBFD569-9B04-DC22-D307-CFCD024A03E5}"/>
          </ac:spMkLst>
        </pc:spChg>
      </pc:sldChg>
      <pc:sldMasterChg chg="modSp mod">
        <pc:chgData name="Salvatore Talarico (Nokia)" userId="4c555d6f-9878-479f-8b49-9dc99b856ab6" providerId="ADAL" clId="{51165832-549B-4C7C-9A66-BA00C335855B}" dt="2025-06-12T19:38:09.755" v="1667" actId="20577"/>
        <pc:sldMasterMkLst>
          <pc:docMk/>
          <pc:sldMasterMk cId="0" sldId="2147483648"/>
        </pc:sldMasterMkLst>
        <pc:spChg chg="mod">
          <ac:chgData name="Salvatore Talarico (Nokia)" userId="4c555d6f-9878-479f-8b49-9dc99b856ab6" providerId="ADAL" clId="{51165832-549B-4C7C-9A66-BA00C335855B}" dt="2025-06-12T19:38:09.755" v="166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alvatore Talarico (Nokia)" userId="S::salvatore.talarico@nokia.com::4c555d6f-9878-479f-8b49-9dc99b856ab6" providerId="AD" clId="Web-{AFA59AA9-8010-EE76-B63C-F2E35BF25FD6}"/>
    <pc:docChg chg="modSld">
      <pc:chgData name="Salvatore Talarico (Nokia)" userId="S::salvatore.talarico@nokia.com::4c555d6f-9878-479f-8b49-9dc99b856ab6" providerId="AD" clId="Web-{AFA59AA9-8010-EE76-B63C-F2E35BF25FD6}" dt="2025-06-13T19:32:54.552" v="41" actId="20577"/>
      <pc:docMkLst>
        <pc:docMk/>
      </pc:docMkLst>
      <pc:sldChg chg="modSp modCm">
        <pc:chgData name="Salvatore Talarico (Nokia)" userId="S::salvatore.talarico@nokia.com::4c555d6f-9878-479f-8b49-9dc99b856ab6" providerId="AD" clId="Web-{AFA59AA9-8010-EE76-B63C-F2E35BF25FD6}" dt="2025-06-13T19:32:47.645" v="40" actId="20577"/>
        <pc:sldMkLst>
          <pc:docMk/>
          <pc:sldMk cId="1315213288" sldId="343"/>
        </pc:sldMkLst>
        <pc:spChg chg="mod">
          <ac:chgData name="Salvatore Talarico (Nokia)" userId="S::salvatore.talarico@nokia.com::4c555d6f-9878-479f-8b49-9dc99b856ab6" providerId="AD" clId="Web-{AFA59AA9-8010-EE76-B63C-F2E35BF25FD6}" dt="2025-06-13T19:32:47.645" v="40" actId="20577"/>
          <ac:spMkLst>
            <pc:docMk/>
            <pc:sldMk cId="1315213288" sldId="343"/>
            <ac:spMk id="3" creationId="{68E63551-2142-AFEF-621D-BCD9B8AB620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alvatore Talarico (Nokia)" userId="S::salvatore.talarico@nokia.com::4c555d6f-9878-479f-8b49-9dc99b856ab6" providerId="AD" clId="Web-{AFA59AA9-8010-EE76-B63C-F2E35BF25FD6}" dt="2025-06-13T19:32:46.052" v="39" actId="20577"/>
              <pc2:cmMkLst xmlns:pc2="http://schemas.microsoft.com/office/powerpoint/2019/9/main/command">
                <pc:docMk/>
                <pc:sldMk cId="1315213288" sldId="343"/>
                <pc2:cmMk id="{84FB5935-D4F6-48BC-9CA8-D681108D4DFB}"/>
              </pc2:cmMkLst>
            </pc226:cmChg>
          </p:ext>
        </pc:extLst>
      </pc:sldChg>
      <pc:sldChg chg="modSp modCm">
        <pc:chgData name="Salvatore Talarico (Nokia)" userId="S::salvatore.talarico@nokia.com::4c555d6f-9878-479f-8b49-9dc99b856ab6" providerId="AD" clId="Web-{AFA59AA9-8010-EE76-B63C-F2E35BF25FD6}" dt="2025-06-13T19:27:14.560" v="12" actId="20577"/>
        <pc:sldMkLst>
          <pc:docMk/>
          <pc:sldMk cId="1319564352" sldId="2147473545"/>
        </pc:sldMkLst>
        <pc:spChg chg="mod">
          <ac:chgData name="Salvatore Talarico (Nokia)" userId="S::salvatore.talarico@nokia.com::4c555d6f-9878-479f-8b49-9dc99b856ab6" providerId="AD" clId="Web-{AFA59AA9-8010-EE76-B63C-F2E35BF25FD6}" dt="2025-06-13T19:27:14.560" v="12" actId="20577"/>
          <ac:spMkLst>
            <pc:docMk/>
            <pc:sldMk cId="1319564352" sldId="2147473545"/>
            <ac:spMk id="3" creationId="{1CA5E028-911A-8C67-7DC3-F5CCB622644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alvatore Talarico (Nokia)" userId="S::salvatore.talarico@nokia.com::4c555d6f-9878-479f-8b49-9dc99b856ab6" providerId="AD" clId="Web-{AFA59AA9-8010-EE76-B63C-F2E35BF25FD6}" dt="2025-06-13T19:26:43.761" v="11" actId="20577"/>
              <pc2:cmMkLst xmlns:pc2="http://schemas.microsoft.com/office/powerpoint/2019/9/main/command">
                <pc:docMk/>
                <pc:sldMk cId="1319564352" sldId="2147473545"/>
                <pc2:cmMk id="{85CD38A2-75A4-4A3D-97DE-5405312EB243}"/>
              </pc2:cmMkLst>
            </pc226:cmChg>
            <pc226:cmChg xmlns:pc226="http://schemas.microsoft.com/office/powerpoint/2022/06/main/command" chg="mod">
              <pc226:chgData name="Salvatore Talarico (Nokia)" userId="S::salvatore.talarico@nokia.com::4c555d6f-9878-479f-8b49-9dc99b856ab6" providerId="AD" clId="Web-{AFA59AA9-8010-EE76-B63C-F2E35BF25FD6}" dt="2025-06-13T19:26:43.761" v="11" actId="20577"/>
              <pc2:cmMkLst xmlns:pc2="http://schemas.microsoft.com/office/powerpoint/2019/9/main/command">
                <pc:docMk/>
                <pc:sldMk cId="1319564352" sldId="2147473545"/>
                <pc2:cmMk id="{598294EB-C949-4C7E-86AB-B554D0539B41}"/>
              </pc2:cmMkLst>
            </pc226:cmChg>
          </p:ext>
        </pc:extLst>
      </pc:sldChg>
      <pc:sldChg chg="modSp modCm">
        <pc:chgData name="Salvatore Talarico (Nokia)" userId="S::salvatore.talarico@nokia.com::4c555d6f-9878-479f-8b49-9dc99b856ab6" providerId="AD" clId="Web-{AFA59AA9-8010-EE76-B63C-F2E35BF25FD6}" dt="2025-06-13T19:28:27.127" v="14" actId="20577"/>
        <pc:sldMkLst>
          <pc:docMk/>
          <pc:sldMk cId="779618030" sldId="2147473550"/>
        </pc:sldMkLst>
        <pc:spChg chg="mod">
          <ac:chgData name="Salvatore Talarico (Nokia)" userId="S::salvatore.talarico@nokia.com::4c555d6f-9878-479f-8b49-9dc99b856ab6" providerId="AD" clId="Web-{AFA59AA9-8010-EE76-B63C-F2E35BF25FD6}" dt="2025-06-13T19:28:27.127" v="14" actId="20577"/>
          <ac:spMkLst>
            <pc:docMk/>
            <pc:sldMk cId="779618030" sldId="2147473550"/>
            <ac:spMk id="3" creationId="{2ADC72FA-9563-E79F-E673-287F6EBD60A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alvatore Talarico (Nokia)" userId="S::salvatore.talarico@nokia.com::4c555d6f-9878-479f-8b49-9dc99b856ab6" providerId="AD" clId="Web-{AFA59AA9-8010-EE76-B63C-F2E35BF25FD6}" dt="2025-06-13T19:28:08.345" v="13" actId="20577"/>
              <pc2:cmMkLst xmlns:pc2="http://schemas.microsoft.com/office/powerpoint/2019/9/main/command">
                <pc:docMk/>
                <pc:sldMk cId="779618030" sldId="2147473550"/>
                <pc2:cmMk id="{D8E26113-D25B-4395-B7F8-42267B57F851}"/>
              </pc2:cmMkLst>
            </pc226:cmChg>
          </p:ext>
        </pc:extLst>
      </pc:sldChg>
      <pc:sldChg chg="modSp modCm">
        <pc:chgData name="Salvatore Talarico (Nokia)" userId="S::salvatore.talarico@nokia.com::4c555d6f-9878-479f-8b49-9dc99b856ab6" providerId="AD" clId="Web-{AFA59AA9-8010-EE76-B63C-F2E35BF25FD6}" dt="2025-06-13T19:32:54.552" v="41" actId="20577"/>
        <pc:sldMkLst>
          <pc:docMk/>
          <pc:sldMk cId="996579849" sldId="2147473551"/>
        </pc:sldMkLst>
        <pc:spChg chg="mod">
          <ac:chgData name="Salvatore Talarico (Nokia)" userId="S::salvatore.talarico@nokia.com::4c555d6f-9878-479f-8b49-9dc99b856ab6" providerId="AD" clId="Web-{AFA59AA9-8010-EE76-B63C-F2E35BF25FD6}" dt="2025-06-13T19:32:54.552" v="41" actId="20577"/>
          <ac:spMkLst>
            <pc:docMk/>
            <pc:sldMk cId="996579849" sldId="2147473551"/>
            <ac:spMk id="7" creationId="{6BBFD569-9B04-DC22-D307-CFCD024A03E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alvatore Talarico (Nokia)" userId="S::salvatore.talarico@nokia.com::4c555d6f-9878-479f-8b49-9dc99b856ab6" providerId="AD" clId="Web-{AFA59AA9-8010-EE76-B63C-F2E35BF25FD6}" dt="2025-06-13T19:32:54.552" v="41" actId="20577"/>
              <pc2:cmMkLst xmlns:pc2="http://schemas.microsoft.com/office/powerpoint/2019/9/main/command">
                <pc:docMk/>
                <pc:sldMk cId="996579849" sldId="2147473551"/>
                <pc2:cmMk id="{71AAADAF-900F-4D9E-8EBD-61DAF5B3FD3E}"/>
              </pc2:cmMkLst>
            </pc226:cmChg>
          </p:ext>
        </pc:extLst>
      </pc:sldChg>
    </pc:docChg>
  </pc:docChgLst>
  <pc:docChgLst>
    <pc:chgData name="Qing Xia (Nokia)" userId="S::qing.xia@nokia.com::be33d007-0891-4f2e-b302-a91840e23bc3" providerId="AD" clId="Web-{32031C14-F88C-B783-05DC-DED1DDD4B059}"/>
    <pc:docChg chg="mod">
      <pc:chgData name="Qing Xia (Nokia)" userId="S::qing.xia@nokia.com::be33d007-0891-4f2e-b302-a91840e23bc3" providerId="AD" clId="Web-{32031C14-F88C-B783-05DC-DED1DDD4B059}" dt="2025-06-13T16:25:59.602" v="0"/>
      <pc:docMkLst>
        <pc:docMk/>
      </pc:docMkLst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9E93D-E826-200C-6DAF-E39FF0E5D6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6F6E06C-251A-C986-3008-A6D71205B3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1B54FE-BFD0-F47A-1ADC-438B11DFB7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474AD27A-EACC-3DA0-A9C7-92E160C338ED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C9044-40B5-3E3D-724B-7644A2E3860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128392-0BFE-CE32-411E-34255FF28375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DAA71-530E-080B-D5E9-12E08431FD0E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74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31AD8-88FC-9B6A-1CFB-760204ABB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757A4F-2770-6891-4FC0-2C2E06DC8B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AF9565-E447-0956-85ED-FE9D860AD8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FECB169-998B-AC7A-A695-4117BF2966CE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F5019-FB24-DFD9-AE96-419079193B6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0C36B8-C0D9-1588-1001-079ED3C6E642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5E631F-C94E-0485-9C54-DDE921F8459F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56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563495-285F-1371-9DA0-78F04BE773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16F8A1-2B6B-1882-1F41-273699C271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B3EFD5-546B-8B79-5641-382730C969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1415727-D84D-312F-D453-013A9A4D1E89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41C96-7180-2CF5-CAF2-64D590B5035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F2A5A-DEFD-2AA5-92BD-C0BCE01AABC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76938-4C87-7E81-EA02-A7F7B8974B47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09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55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73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802.11-25/0758r01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557420"/>
            <a:ext cx="10574806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kern="0"/>
              <a:t>On The Medium Synchronization for NPCA Capable STAs</a:t>
            </a:r>
            <a:endParaRPr lang="en-GB" ker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Salvatore Talarico (Nokia),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4F6E7E4-DBBC-5C6C-DF0A-3867A4F13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217" y="21670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2E41343-793A-1823-7A6F-FFEDE99036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8932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2025-07-28</a:t>
            </a:r>
          </a:p>
        </p:txBody>
      </p:sp>
      <p:graphicFrame>
        <p:nvGraphicFramePr>
          <p:cNvPr id="9" name="Google Shape;133;p26">
            <a:extLst>
              <a:ext uri="{FF2B5EF4-FFF2-40B4-BE49-F238E27FC236}">
                <a16:creationId xmlns:a16="http://schemas.microsoft.com/office/drawing/2014/main" id="{FB642A48-5534-D6E8-E2FC-37E524E404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1077913"/>
              </p:ext>
            </p:extLst>
          </p:nvPr>
        </p:nvGraphicFramePr>
        <p:xfrm>
          <a:off x="1328763" y="2551046"/>
          <a:ext cx="9633957" cy="355065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44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0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3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2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30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029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 kern="120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800" b="1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2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Salvatore Talarico</a:t>
                      </a: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1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Nokia</a:t>
                      </a: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salvatore.talarico</a:t>
                      </a:r>
                      <a:r>
                        <a:rPr lang="en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@nokia.com</a:t>
                      </a: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2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Klaus Doppler </a:t>
                      </a: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540343"/>
                  </a:ext>
                </a:extLst>
              </a:tr>
              <a:tr h="2422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Mika Kasslin</a:t>
                      </a: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856589"/>
                  </a:ext>
                </a:extLst>
              </a:tr>
              <a:tr h="2422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Okan Mutgan</a:t>
                      </a: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207918"/>
                  </a:ext>
                </a:extLst>
              </a:tr>
              <a:tr h="2422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Prabodh Varshney</a:t>
                      </a: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3791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Qing Xia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511849"/>
                  </a:ext>
                </a:extLst>
              </a:tr>
              <a:tr h="1847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Behnam Dezfouli 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72152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Behnam Dezfouli 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743769"/>
                  </a:ext>
                </a:extLst>
              </a:tr>
              <a:tr h="2422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Mika Kasslin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968285"/>
                  </a:ext>
                </a:extLst>
              </a:tr>
              <a:tr h="2422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Mikhail Liubogoshchev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88789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Eda Genc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13794"/>
                  </a:ext>
                </a:extLst>
              </a:tr>
              <a:tr h="1847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cs typeface="Times New Roman"/>
                        </a:rPr>
                        <a:t>Juhyung Lee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400"/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88520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Juhyung Lee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8649708"/>
                  </a:ext>
                </a:extLst>
              </a:tr>
              <a:tr h="1847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Juhyung Lee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70215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Kerstin Johnsson</a:t>
                      </a: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6436756"/>
                  </a:ext>
                </a:extLst>
              </a:tr>
              <a:tr h="24221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  <a:sym typeface="Times New Roman"/>
                        </a:rPr>
                        <a:t>Kerstin Johnsson</a:t>
                      </a: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400"/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804979"/>
                  </a:ext>
                </a:extLst>
              </a:tr>
              <a:tr h="3220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Mario Costa</a:t>
                      </a: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  <a:tabLst/>
                        <a:defRPr/>
                      </a:pPr>
                      <a:endParaRPr lang="en-US" sz="1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64679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56C22-CF29-0FF1-5A8C-339533DDC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5E028-911A-8C67-7DC3-F5CCB6226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092" y="1540576"/>
            <a:ext cx="10639393" cy="35664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During the past IEEE 802.11 Interim and Ad-Hoc meetings ([1-10]) a lot of progress has been done to define the NPCA design, and currently D1.0 contains a simple switching back procedure that mandate a STA from returning back to the BSS’s primary channel when the </a:t>
            </a:r>
            <a:r>
              <a:rPr lang="en-US" sz="1600" dirty="0" err="1"/>
              <a:t>NPCA_Timer</a:t>
            </a:r>
            <a:r>
              <a:rPr lang="en-US" sz="1600" dirty="0"/>
              <a:t> expires.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cs typeface="+mn-cs"/>
              </a:rPr>
              <a:t>It is important to remark that if STAs switch back at different times as for example they may be subject to different </a:t>
            </a:r>
            <a:r>
              <a:rPr lang="en-US" sz="1600" b="1" dirty="0" err="1">
                <a:cs typeface="+mn-cs"/>
              </a:rPr>
              <a:t>OBSSes</a:t>
            </a:r>
            <a:r>
              <a:rPr lang="en-US" sz="1600" b="1" dirty="0">
                <a:cs typeface="+mn-cs"/>
              </a:rPr>
              <a:t>, they may lose medium synchronization as suffer from EDCA deafness.  </a:t>
            </a:r>
            <a:endParaRPr lang="en-US" sz="1600" b="1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latin typeface="Nokia Pure Text Light" panose="020B0304040602060303" pitchFamily="34" charset="0"/>
              <a:ea typeface="Nokia Pure Text Light" panose="020B0304040602060303" pitchFamily="34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CE2825-7ABD-8316-5B7B-A141B4DD4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(1/2)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417F79-8742-1AE8-EA73-8EFADFCEAE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927983-AE54-F7C8-D56F-8FFF205F26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82CEEA7-FB5C-A154-8559-22CB7E87AE8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Salvatore Talarico (Nokia), et al.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CA3E8C-0C17-F242-5A59-E5A49E7305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079" y="2970214"/>
            <a:ext cx="6567799" cy="346577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19564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F3417C-5809-052E-3372-7567CE2282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EFFC0-3F74-47E1-E3E1-C256F25DC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Recap: 802.11be Medium Synchronization Mechanisms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27930-7465-896F-23D5-21CF7D8F3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10" y="1632910"/>
            <a:ext cx="10632075" cy="378575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dirty="0"/>
              <a:t>In 802.11be to help a STA re-gain medium synchronization a recovery procedure was introduced, where </a:t>
            </a:r>
            <a:r>
              <a:rPr lang="en-GB" sz="1600" b="0" dirty="0"/>
              <a:t>a timer called </a:t>
            </a:r>
            <a:r>
              <a:rPr lang="en-GB" sz="1600" b="0" i="1" dirty="0" err="1"/>
              <a:t>MediumSyncDelay</a:t>
            </a:r>
            <a:r>
              <a:rPr lang="en-GB" sz="1600" b="0" dirty="0"/>
              <a:t> (which is given in increments of </a:t>
            </a:r>
            <a:r>
              <a:rPr lang="en-US" sz="1600" b="0" dirty="0"/>
              <a:t>32 </a:t>
            </a:r>
            <a:r>
              <a:rPr lang="en-US" sz="1600" b="0" dirty="0" err="1"/>
              <a:t>μs</a:t>
            </a:r>
            <a:r>
              <a:rPr lang="en-GB" sz="1600" b="0" dirty="0"/>
              <a:t>) is started unless:</a:t>
            </a:r>
            <a:endParaRPr lang="en-US" sz="1600" b="0" dirty="0"/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cs typeface="+mn-cs"/>
              </a:rPr>
              <a:t>the transmission that led to loss of medium synchronization is shorter than 72us (which is to cover length for RTS/CTS/Ack frame length);</a:t>
            </a:r>
            <a:endParaRPr lang="en-US" sz="1600" dirty="0">
              <a:cs typeface="+mn-cs"/>
            </a:endParaRP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600" dirty="0">
                <a:cs typeface="+mn-cs"/>
              </a:rPr>
              <a:t>the </a:t>
            </a:r>
            <a:r>
              <a:rPr lang="en-GB" sz="1600" i="1" dirty="0" err="1">
                <a:cs typeface="+mn-cs"/>
              </a:rPr>
              <a:t>MediumSyncDelay</a:t>
            </a:r>
            <a:r>
              <a:rPr lang="en-GB" sz="1600" dirty="0">
                <a:cs typeface="+mn-cs"/>
              </a:rPr>
              <a:t> timer started previously, and it has not yet elapsed.</a:t>
            </a:r>
          </a:p>
          <a:p>
            <a:pPr marL="457200" lvl="1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cs typeface="+mn-cs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0" dirty="0"/>
              <a:t>To regain medium synchronization two methods were defined: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cs typeface="+mn-cs"/>
              </a:rPr>
              <a:t>ED-based recovery procedure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+mn-cs"/>
              </a:rPr>
              <a:t>If the medium is lost and the timer has not expired, a STA shall use a different sensitivity for the CCA, called </a:t>
            </a:r>
            <a:r>
              <a:rPr lang="en-US" sz="1600" i="1" dirty="0">
                <a:cs typeface="+mn-cs"/>
              </a:rPr>
              <a:t>dot11MSDOFDMEDthreshold</a:t>
            </a:r>
            <a:r>
              <a:rPr lang="en-US" sz="1600" dirty="0">
                <a:cs typeface="+mn-cs"/>
              </a:rPr>
              <a:t>.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If the STA is capable to obtain a </a:t>
            </a:r>
            <a:r>
              <a:rPr lang="en-US" sz="1600" dirty="0" err="1">
                <a:cs typeface="+mn-cs"/>
              </a:rPr>
              <a:t>TxOP</a:t>
            </a:r>
            <a:r>
              <a:rPr lang="en-US" sz="1600" dirty="0">
                <a:cs typeface="+mn-cs"/>
              </a:rPr>
              <a:t>, then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If it is a non-AP STA, it shall transmit an RTS frame to its associated AP as the initial frame in an obtained TXOP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If it is an AP affiliated with an NSTR mobile AP MLD, then the AP shall transmit an RTS frame to an associated non-AP STA as the initial frame in an obtained TXOP and follow the rules defined in 35.3.19 (NSTR mobile AP MLD operation). 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Shall not attempt to initiate a TXOP more than dot11MSDTXOPMax times since the start of the timer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Otherwise, it shall perform CCA until the </a:t>
            </a:r>
            <a:r>
              <a:rPr lang="en-US" sz="1400" b="0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MediumSyncDelay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timer has expired before it initiates a transmission.</a:t>
            </a:r>
            <a:endParaRPr lang="en-US" sz="1250" dirty="0">
              <a:cs typeface="+mn-cs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cs typeface="+mn-cs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dirty="0">
                <a:cs typeface="+mn-cs"/>
              </a:rPr>
              <a:t>AP Assisted recovery procedure</a:t>
            </a:r>
            <a:r>
              <a:rPr lang="en-US" sz="1600" dirty="0">
                <a:cs typeface="+mn-cs"/>
              </a:rPr>
              <a:t>: 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+mn-cs"/>
              </a:rPr>
              <a:t>this is a service </a:t>
            </a:r>
            <a:r>
              <a:rPr lang="en-US" sz="1600" dirty="0">
                <a:cs typeface="+mn-cs"/>
              </a:rPr>
              <a:t>provided by an AP MLD to help a non-AP STA that has lost medium synchronization to transmit a frame without causing collision with another transmission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>
              <a:cs typeface="+mn-cs"/>
            </a:endParaRP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9D41D-B0B1-1AAD-98A1-4FDD0A2A90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5F9C0B-CD85-10F8-0198-D57BA62592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75FEACD-AC1B-F395-828F-40F356A6E1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Salvatore Talarico (Nokia), et al.</a:t>
            </a:r>
          </a:p>
        </p:txBody>
      </p:sp>
    </p:spTree>
    <p:extLst>
      <p:ext uri="{BB962C8B-B14F-4D97-AF65-F5344CB8AC3E}">
        <p14:creationId xmlns:p14="http://schemas.microsoft.com/office/powerpoint/2010/main" val="392623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3CD59C-1646-8C51-971D-814F5D1A1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996A3-D867-A892-3061-04F027C60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Recovery Procedure and Behavior For NPCA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7E9D01-368C-B541-B4EA-BB51D50BDE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A44AED-9340-5664-FF15-64671886D3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B32CB73-AC71-E2D2-1C3D-862854EBD20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Salvatore Talarico (Nokia), et al.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BBFD569-9B04-DC22-D307-CFCD024A0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Proposal 1:</a:t>
            </a:r>
            <a:r>
              <a:rPr lang="en-US" sz="1600" b="0" dirty="0"/>
              <a:t> the ED-based approach defined for 802.11be should be modified as follows: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 dirty="0"/>
              <a:t>Upon switching to the BSS’s primary </a:t>
            </a:r>
            <a:r>
              <a:rPr lang="en-US" sz="1600" dirty="0">
                <a:cs typeface="+mn-cs"/>
              </a:rPr>
              <a:t>channel a STA shall maintain the knowledge of the Basic NAV of the OBSS that triggered the switch to the NPCA primary channel</a:t>
            </a:r>
            <a:endParaRPr lang="en-US" sz="1600" dirty="0">
              <a:cs typeface="Times New Roman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1600" b="0" i="1" dirty="0" err="1"/>
              <a:t>NPCADwellingTimer</a:t>
            </a:r>
            <a:r>
              <a:rPr lang="en-GB" sz="1600" b="0" dirty="0"/>
              <a:t> is started upon switching to the BSS’s primary channel</a:t>
            </a:r>
            <a:endParaRPr lang="en-US" sz="1600" b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cs typeface="+mn-cs"/>
              </a:rPr>
              <a:t>A STA shall not transmit or resume EDCA procedure until the intra-BSS and OBSS Basic NAV have expired if the </a:t>
            </a:r>
            <a:r>
              <a:rPr lang="en-GB" sz="1600" b="0" i="1" dirty="0" err="1"/>
              <a:t>NPCADwellingTimer</a:t>
            </a:r>
            <a:r>
              <a:rPr lang="en-GB" sz="1600" dirty="0">
                <a:cs typeface="+mn-cs"/>
              </a:rPr>
              <a:t> has not expired</a:t>
            </a:r>
            <a:endParaRPr lang="en-GB" sz="160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600" dirty="0">
                <a:cs typeface="+mn-cs"/>
              </a:rPr>
              <a:t>If </a:t>
            </a:r>
            <a:r>
              <a:rPr lang="en-GB" sz="1600" b="0" i="1" dirty="0" err="1"/>
              <a:t>NPCADwellingTimer</a:t>
            </a:r>
            <a:r>
              <a:rPr lang="en-GB" sz="1600" dirty="0">
                <a:cs typeface="+mn-cs"/>
              </a:rPr>
              <a:t> has not expired, a STA that would like to transmit </a:t>
            </a:r>
            <a:endParaRPr lang="en-GB" sz="1600" dirty="0">
              <a:cs typeface="Times New Roman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uses a threshold that specific to NPCA when resuming EDCA</a:t>
            </a:r>
            <a:endParaRPr lang="en-US" dirty="0">
              <a:cs typeface="Times New Roman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If the STA is a non-AP STA it shall transmit an RTS to its associated AP, and if the STA is an AP, it shall transmit an RTS to its associated non-AP STA as initial </a:t>
            </a:r>
            <a:r>
              <a:rPr lang="en-US" dirty="0">
                <a:latin typeface="Times New Roman" panose="02020603050405020304" pitchFamily="18" charset="0"/>
              </a:rPr>
              <a:t>frame in an obtained TXOP. </a:t>
            </a:r>
            <a:endParaRPr lang="en-US" dirty="0">
              <a:cs typeface="Times New Roman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Shall not attempt to initiate a TXOP more than a certain number of times since the start of the timer.</a:t>
            </a:r>
            <a:endParaRPr lang="en-US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1600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Proposal 2: </a:t>
            </a:r>
            <a:r>
              <a:rPr lang="en-US" sz="1600" b="0" dirty="0"/>
              <a:t>Since both AP and STA switch to the NPCA primary channel and may both lose medium synchronization, the AP-assisted method is not applicable for NPCA.</a:t>
            </a:r>
            <a:endParaRPr lang="en-US" sz="1600" b="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996579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34861"/>
            <a:ext cx="10783407" cy="45285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In this contributions, we discussed the issue of medium synchronization loss in NPCA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To overcome this issue the following is proposed:</a:t>
            </a:r>
            <a:endParaRPr lang="en-US" sz="2000">
              <a:cs typeface="Times New Roman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1">
                <a:cs typeface="+mn-cs"/>
              </a:rPr>
              <a:t>The 802.11be ED-based recover procedure is modified as follows:</a:t>
            </a:r>
            <a:endParaRPr lang="en-US" sz="1600" b="1">
              <a:cs typeface="Times New Roman"/>
            </a:endParaRP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400" b="1"/>
              <a:t>Upon switching to the BSS’s primary </a:t>
            </a:r>
            <a:r>
              <a:rPr lang="en-US" sz="1400" b="1">
                <a:cs typeface="+mn-cs"/>
              </a:rPr>
              <a:t>channel a STA shall maintain the knowledge of the Basic NAV of the OBSS that triggered the switch to the NPCA primary channel</a:t>
            </a:r>
            <a:endParaRPr lang="en-US" sz="1400" b="1">
              <a:cs typeface="Times New Roman"/>
            </a:endParaRP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GB" sz="1400" b="1" i="1" err="1"/>
              <a:t>MediumSyncDelay</a:t>
            </a:r>
            <a:r>
              <a:rPr lang="en-GB" sz="1400" b="1"/>
              <a:t> is started upon switching to the BSS’s primary channel</a:t>
            </a:r>
            <a:endParaRPr lang="en-US" sz="1400" b="1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b="1">
                <a:cs typeface="+mn-cs"/>
              </a:rPr>
              <a:t>A STA shall not transmit or resume EDCA procedure until the intra-BSS and OBSS Basic NAV have expired if the </a:t>
            </a:r>
            <a:r>
              <a:rPr lang="en-GB" sz="1400" b="1" i="1" err="1">
                <a:cs typeface="+mn-cs"/>
              </a:rPr>
              <a:t>MediumSyncDelay</a:t>
            </a:r>
            <a:r>
              <a:rPr lang="en-GB" sz="1400" b="1">
                <a:cs typeface="+mn-cs"/>
              </a:rPr>
              <a:t> has not expired</a:t>
            </a:r>
            <a:endParaRPr lang="en-GB" sz="1400" b="1">
              <a:cs typeface="Times New Roman"/>
            </a:endParaRPr>
          </a:p>
          <a:p>
            <a:pPr lvl="3">
              <a:buFont typeface="Arial" panose="020B0604020202020204" pitchFamily="34" charset="0"/>
              <a:buChar char="•"/>
            </a:pPr>
            <a:r>
              <a:rPr lang="en-GB" sz="1400" b="1">
                <a:cs typeface="+mn-cs"/>
              </a:rPr>
              <a:t>If </a:t>
            </a:r>
            <a:r>
              <a:rPr lang="en-GB" sz="1400" b="1" i="1" err="1">
                <a:cs typeface="+mn-cs"/>
              </a:rPr>
              <a:t>MediumSyncDelay</a:t>
            </a:r>
            <a:r>
              <a:rPr lang="en-GB" sz="1400" b="1">
                <a:cs typeface="+mn-cs"/>
              </a:rPr>
              <a:t> has not expired, a STA that would like to transmit </a:t>
            </a:r>
            <a:endParaRPr lang="en-GB" sz="1400" b="1">
              <a:cs typeface="Times New Roman"/>
            </a:endParaRP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400" b="1">
                <a:cs typeface="+mn-cs"/>
              </a:rPr>
              <a:t>uses a threshold that NPCA specific when resuming EDCA</a:t>
            </a:r>
            <a:endParaRPr lang="en-US" sz="1400" b="1">
              <a:cs typeface="Times New Roman"/>
            </a:endParaRP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400" b="1">
                <a:cs typeface="+mn-cs"/>
              </a:rPr>
              <a:t>If the STA is a non-AP STA it shall transmit an RTS to its associated AP, and if the STA is an AP, it shall transmit an RTS to its associated non-AP STA</a:t>
            </a:r>
            <a:endParaRPr lang="en-US" sz="1400" b="1">
              <a:cs typeface="Times New Roman"/>
            </a:endParaRP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400" b="1">
                <a:cs typeface="+mn-cs"/>
              </a:rPr>
              <a:t>Shall not attempt to initiate a TXOP more than a certain number of times since the start of the timer.</a:t>
            </a:r>
            <a:endParaRPr lang="en-US" sz="1400" b="1">
              <a:cs typeface="Times New Roman"/>
            </a:endParaRPr>
          </a:p>
          <a:p>
            <a:pPr marL="1828800" lvl="4" indent="0"/>
            <a:endParaRPr lang="en-US" sz="1400" b="1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>
                <a:cs typeface="+mn-cs"/>
              </a:rPr>
              <a:t>The 802.11be AP assisted method is not applied to NPCA.</a:t>
            </a:r>
            <a:endParaRPr lang="en-US" sz="1600" b="1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Salvatore Talarico (Nokia), et al.</a:t>
            </a:r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800600"/>
          </a:xfrm>
        </p:spPr>
        <p:txBody>
          <a:bodyPr>
            <a:normAutofit/>
          </a:bodyPr>
          <a:lstStyle/>
          <a:p>
            <a:r>
              <a:rPr lang="en-US" sz="1600" b="0" dirty="0"/>
              <a:t>[1] IEEE 802.11-23/34, “Non-primary channel </a:t>
            </a:r>
            <a:r>
              <a:rPr lang="en-US" sz="1500" b="0" dirty="0"/>
              <a:t>utilization”, Sindhu Verma</a:t>
            </a:r>
          </a:p>
          <a:p>
            <a:pPr algn="l"/>
            <a:r>
              <a:rPr lang="en-US" sz="1500" b="0" dirty="0"/>
              <a:t>[2] IEEE 802.11-23/631, “Secondary channel usage and secondary 20MHz channel backoff”, Liwen Chu</a:t>
            </a:r>
          </a:p>
          <a:p>
            <a:r>
              <a:rPr lang="en-US" sz="1500" b="0" dirty="0"/>
              <a:t>[3] IEEE 802.11-23/797, “Non-primary channel access”, </a:t>
            </a:r>
            <a:r>
              <a:rPr lang="en-US" sz="1500" b="0" dirty="0" err="1"/>
              <a:t>Yongho</a:t>
            </a:r>
            <a:r>
              <a:rPr lang="en-US" sz="1500" b="0" dirty="0"/>
              <a:t> Seok</a:t>
            </a:r>
          </a:p>
          <a:p>
            <a:pPr algn="l"/>
            <a:r>
              <a:rPr lang="en-US" sz="1500" b="0" dirty="0"/>
              <a:t>[4] IEEE 802.11-23/961, “UHR secondary channel access”, Minyoung Park</a:t>
            </a:r>
          </a:p>
          <a:p>
            <a:r>
              <a:rPr lang="en-US" sz="1500" b="0" dirty="0"/>
              <a:t>[5] IEEE 802.11-23/1112, “Thoughts on secondary channel access”, </a:t>
            </a:r>
            <a:r>
              <a:rPr lang="en-US" sz="1500" b="0" dirty="0" err="1"/>
              <a:t>Insun</a:t>
            </a:r>
            <a:r>
              <a:rPr lang="en-US" sz="1500" b="0" dirty="0"/>
              <a:t> Jang</a:t>
            </a:r>
          </a:p>
          <a:p>
            <a:pPr algn="l"/>
            <a:r>
              <a:rPr lang="en-US" sz="1500" b="0" dirty="0"/>
              <a:t>[6] IEEE 802.11-23/1365, “Discussions on non-primary channel access”, </a:t>
            </a:r>
            <a:r>
              <a:rPr lang="en-US" sz="1500" b="0" dirty="0" err="1"/>
              <a:t>Sanghyun</a:t>
            </a:r>
            <a:r>
              <a:rPr lang="en-US" sz="1500" b="0" dirty="0"/>
              <a:t> Kim</a:t>
            </a:r>
          </a:p>
          <a:p>
            <a:r>
              <a:rPr lang="en-US" sz="1500" b="0" dirty="0"/>
              <a:t>[7] IEEE 802.11-23/1891, “Nonprimary Channel Access Follow-Up”, Gaurang Naik</a:t>
            </a:r>
          </a:p>
          <a:p>
            <a:pPr algn="l"/>
            <a:r>
              <a:rPr lang="en-US" sz="1500" b="0" dirty="0"/>
              <a:t>[8] IEEE 802.11-23/1911, “Secondary channel access and frame transmission”, </a:t>
            </a:r>
            <a:r>
              <a:rPr lang="en-US" sz="1500" b="0" dirty="0" err="1"/>
              <a:t>Dongju</a:t>
            </a:r>
            <a:r>
              <a:rPr lang="en-US" sz="1500" b="0" dirty="0"/>
              <a:t> Cha</a:t>
            </a:r>
          </a:p>
          <a:p>
            <a:pPr algn="l"/>
            <a:r>
              <a:rPr lang="en-US" sz="1500" b="0" dirty="0"/>
              <a:t>[9] IEEE 802.11-23/1951, “Concurrent CCA for non-primary channel access”, Leonardo Lanante</a:t>
            </a:r>
          </a:p>
          <a:p>
            <a:r>
              <a:rPr lang="en-US" sz="1500" b="0" dirty="0"/>
              <a:t>[10] IEEE 802.11-24/1762, “PDT-MAC-NPCA”, Matthew Fischer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Salvatore Talarico (Nokia), et al.</a:t>
            </a:r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lcf76f155ced4ddcb4097134ff3c332f xmlns="2414ebc4-bdb1-4c0a-bae0-d1994832959e">
      <Terms xmlns="http://schemas.microsoft.com/office/infopath/2007/PartnerControls"/>
    </lcf76f155ced4ddcb4097134ff3c332f>
    <TaxCatchAll xmlns="96d9372c-c30d-4a13-8faf-5ed990fd219f" xsi:nil="true"/>
    <_dlc_DocId xmlns="71c5aaf6-e6ce-465b-b873-5148d2a4c105">ONIAPTUI5M5R-1967660532-810</_dlc_DocId>
    <_dlc_DocIdUrl xmlns="71c5aaf6-e6ce-465b-b873-5148d2a4c105">
      <Url>https://nokia.sharepoint.com/sites/TECHCTOWi-FiResearchandStandardization693/_layouts/15/DocIdRedir.aspx?ID=ONIAPTUI5M5R-1967660532-810</Url>
      <Description>ONIAPTUI5M5R-1967660532-810</Description>
    </_dlc_DocIdUrl>
  </documentManagement>
</p:properties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c65facbfb7771c19a6d5a251aa502b7f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9432f96df1554cf0bdadbd6c2a9e6bc2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HideFromDelve" ma:index="8" nillable="true" ma:displayName="HideFromDelve" ma:default="0" ma:internalName="HideFromDelve">
      <xsd:simpleType>
        <xsd:restriction base="dms:Boolean"/>
      </xsd:simpleType>
    </xsd:element>
    <xsd:element name="_dlc_DocId" ma:index="23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2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D33D2B5-7ABE-4F55-822A-4E7E7BC83B81}">
  <ds:schemaRefs>
    <ds:schemaRef ds:uri="2414ebc4-bdb1-4c0a-bae0-d1994832959e"/>
    <ds:schemaRef ds:uri="71c5aaf6-e6ce-465b-b873-5148d2a4c105"/>
    <ds:schemaRef ds:uri="96d9372c-c30d-4a13-8faf-5ed990fd219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8D5BFA4-3D99-41C3-92FF-EB758C25ED4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DDA7658F-53F3-4218-A752-D2003F17F698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D912802E-2D05-41BA-B1C2-A1C468ECBFAD}">
  <ds:schemaRefs>
    <ds:schemaRef ds:uri="http://schemas.microsoft.com/sharepoint/events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283</TotalTime>
  <Words>1111</Words>
  <Application>Microsoft Office PowerPoint</Application>
  <PresentationFormat>Widescreen</PresentationFormat>
  <Paragraphs>172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Unicode MS</vt:lpstr>
      <vt:lpstr>Nokia Pure Text Light</vt:lpstr>
      <vt:lpstr>Symbol</vt:lpstr>
      <vt:lpstr>Times New Roman</vt:lpstr>
      <vt:lpstr>Office Theme</vt:lpstr>
      <vt:lpstr>PowerPoint Presentation</vt:lpstr>
      <vt:lpstr>Problem Statement (1/2)</vt:lpstr>
      <vt:lpstr>Recap: 802.11be Medium Synchronization Mechanisms</vt:lpstr>
      <vt:lpstr>Recovery Procedure and Behavior For NPCA STAs</vt:lpstr>
      <vt:lpstr>Summary 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Qing Xia</dc:creator>
  <cp:keywords/>
  <cp:lastModifiedBy>Salvatore Talarico (Nokia)</cp:lastModifiedBy>
  <cp:revision>5</cp:revision>
  <cp:lastPrinted>1601-01-01T00:00:00Z</cp:lastPrinted>
  <dcterms:created xsi:type="dcterms:W3CDTF">2024-01-02T17:53:44Z</dcterms:created>
  <dcterms:modified xsi:type="dcterms:W3CDTF">2025-09-12T05:35:23Z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MediaServiceImageTags">
    <vt:lpwstr/>
  </property>
  <property fmtid="{D5CDD505-2E9C-101B-9397-08002B2CF9AE}" pid="4" name="_dlc_DocIdItemGuid">
    <vt:lpwstr>9430009d-88e2-4786-a82d-643966f830f4</vt:lpwstr>
  </property>
</Properties>
</file>