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14"/>
  </p:notesMasterIdLst>
  <p:handoutMasterIdLst>
    <p:handoutMasterId r:id="rId15"/>
  </p:handoutMasterIdLst>
  <p:sldIdLst>
    <p:sldId id="256" r:id="rId7"/>
    <p:sldId id="2147473545" r:id="rId8"/>
    <p:sldId id="2147473550" r:id="rId9"/>
    <p:sldId id="2147473541" r:id="rId10"/>
    <p:sldId id="2147473551" r:id="rId11"/>
    <p:sldId id="343" r:id="rId12"/>
    <p:sldId id="273"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A385117-1C25-6486-35AA-4B4B583F6EF1}" name="Salvatore Talarico (Nokia)" initials="ST(" userId="Salvatore Talarico (Nokia)" providerId="None"/>
  <p188:author id="{3F1FA94A-B39C-C58D-C2E7-7C1071EB4DC3}" name="Salvatore Talarico (Nokia)" initials="ST" userId="S::salvatore.talarico@nokia.com::4c555d6f-9878-479f-8b49-9dc99b856ab6" providerId="AD"/>
  <p188:author id="{445D2C6B-733B-344E-AABC-6B29234F5211}" name="Xia, Qing" initials="XQ" userId="S::Qing.Xia@sony.com::4646ff74-0457-4fca-a942-2f80c010d96a" providerId="AD"/>
  <p188:author id="{B799037E-71C1-66C0-6239-AF007DE4F1EC}" name="Mikhail Liubogoshchev (Nokia)" initials="M(" userId="S::mikhail.liubogoshchev@nokia.com::a745aa21-ad0c-428e-8825-cbaac15f34cd" providerId="AD"/>
  <p188:author id="{551B9FC1-D681-D1F9-B75F-9A96BDA79DE5}" name="Qing Xia (Nokia)" initials="Q(" userId="S::qing.xia@nokia.com::be33d007-0891-4f2e-b302-a91840e23bc3" providerId="AD"/>
  <p188:author id="{3BF5B2DE-9FA6-B94C-663D-03C27DC425FD}" name="Kaikai Huang (NSB)" initials="K(" userId="S::kaikai.huang@nokia-sbell.com::fb7cffcb-66d2-4944-972a-dbd47c19f72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031C14-F88C-B783-05DC-DED1DDD4B059}" v="8" dt="2025-06-13T17:13:47.645"/>
    <p1510:client id="{AFA59AA9-8010-EE76-B63C-F2E35BF25FD6}" v="14" dt="2025-06-13T19:32:56.3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7" d="100"/>
          <a:sy n="97" d="100"/>
        </p:scale>
        <p:origin x="1074" y="30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notesMaster" Target="notesMasters/notes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vatore Talarico (Nokia)" userId="4c555d6f-9878-479f-8b49-9dc99b856ab6" providerId="ADAL" clId="{51165832-549B-4C7C-9A66-BA00C335855B}"/>
    <pc:docChg chg="undo custSel addSld delSld modSld modMainMaster">
      <pc:chgData name="Salvatore Talarico (Nokia)" userId="4c555d6f-9878-479f-8b49-9dc99b856ab6" providerId="ADAL" clId="{51165832-549B-4C7C-9A66-BA00C335855B}" dt="2025-06-12T20:15:18.169" v="3518"/>
      <pc:docMkLst>
        <pc:docMk/>
      </pc:docMkLst>
      <pc:sldChg chg="modSp mod">
        <pc:chgData name="Salvatore Talarico (Nokia)" userId="4c555d6f-9878-479f-8b49-9dc99b856ab6" providerId="ADAL" clId="{51165832-549B-4C7C-9A66-BA00C335855B}" dt="2025-06-12T20:12:27.203" v="3431" actId="20577"/>
        <pc:sldMkLst>
          <pc:docMk/>
          <pc:sldMk cId="0" sldId="256"/>
        </pc:sldMkLst>
        <pc:spChg chg="mod">
          <ac:chgData name="Salvatore Talarico (Nokia)" userId="4c555d6f-9878-479f-8b49-9dc99b856ab6" providerId="ADAL" clId="{51165832-549B-4C7C-9A66-BA00C335855B}" dt="2025-06-11T21:44:59.957" v="62" actId="14100"/>
          <ac:spMkLst>
            <pc:docMk/>
            <pc:sldMk cId="0" sldId="256"/>
            <ac:spMk id="4" creationId="{0F88BBFA-7354-6131-639E-A6B94149F8E5}"/>
          </ac:spMkLst>
        </pc:spChg>
        <pc:spChg chg="mod">
          <ac:chgData name="Salvatore Talarico (Nokia)" userId="4c555d6f-9878-479f-8b49-9dc99b856ab6" providerId="ADAL" clId="{51165832-549B-4C7C-9A66-BA00C335855B}" dt="2025-06-12T20:12:27.203" v="3431" actId="20577"/>
          <ac:spMkLst>
            <pc:docMk/>
            <pc:sldMk cId="0" sldId="256"/>
            <ac:spMk id="5" creationId="{A506EC37-AF25-D226-8530-859C03595855}"/>
          </ac:spMkLst>
        </pc:spChg>
        <pc:spChg chg="mod">
          <ac:chgData name="Salvatore Talarico (Nokia)" userId="4c555d6f-9878-479f-8b49-9dc99b856ab6" providerId="ADAL" clId="{51165832-549B-4C7C-9A66-BA00C335855B}" dt="2025-06-11T21:45:23.444" v="67" actId="20577"/>
          <ac:spMkLst>
            <pc:docMk/>
            <pc:sldMk cId="0" sldId="256"/>
            <ac:spMk id="10" creationId="{72E41343-793A-1823-7A6F-FFEDE9903669}"/>
          </ac:spMkLst>
        </pc:spChg>
        <pc:graphicFrameChg chg="mod modGraphic">
          <ac:chgData name="Salvatore Talarico (Nokia)" userId="4c555d6f-9878-479f-8b49-9dc99b856ab6" providerId="ADAL" clId="{51165832-549B-4C7C-9A66-BA00C335855B}" dt="2025-06-11T21:48:38.793" v="144" actId="14100"/>
          <ac:graphicFrameMkLst>
            <pc:docMk/>
            <pc:sldMk cId="0" sldId="256"/>
            <ac:graphicFrameMk id="9" creationId="{FB642A48-5534-D6E8-E2FC-37E524E4049F}"/>
          </ac:graphicFrameMkLst>
        </pc:graphicFrameChg>
      </pc:sldChg>
      <pc:sldChg chg="modSp mod">
        <pc:chgData name="Salvatore Talarico (Nokia)" userId="4c555d6f-9878-479f-8b49-9dc99b856ab6" providerId="ADAL" clId="{51165832-549B-4C7C-9A66-BA00C335855B}" dt="2025-06-12T20:12:52.498" v="3455" actId="20577"/>
        <pc:sldMkLst>
          <pc:docMk/>
          <pc:sldMk cId="1605831029" sldId="273"/>
        </pc:sldMkLst>
        <pc:spChg chg="mod">
          <ac:chgData name="Salvatore Talarico (Nokia)" userId="4c555d6f-9878-479f-8b49-9dc99b856ab6" providerId="ADAL" clId="{51165832-549B-4C7C-9A66-BA00C335855B}" dt="2025-06-12T19:44:00.498" v="1803" actId="20577"/>
          <ac:spMkLst>
            <pc:docMk/>
            <pc:sldMk cId="1605831029" sldId="273"/>
            <ac:spMk id="3" creationId="{00000000-0000-0000-0000-000000000000}"/>
          </ac:spMkLst>
        </pc:spChg>
        <pc:spChg chg="mod">
          <ac:chgData name="Salvatore Talarico (Nokia)" userId="4c555d6f-9878-479f-8b49-9dc99b856ab6" providerId="ADAL" clId="{51165832-549B-4C7C-9A66-BA00C335855B}" dt="2025-06-12T20:12:52.498" v="3455" actId="20577"/>
          <ac:spMkLst>
            <pc:docMk/>
            <pc:sldMk cId="1605831029" sldId="273"/>
            <ac:spMk id="6" creationId="{00000000-0000-0000-0000-000000000000}"/>
          </ac:spMkLst>
        </pc:spChg>
      </pc:sldChg>
      <pc:sldChg chg="addSp delSp modSp add del mod">
        <pc:chgData name="Salvatore Talarico (Nokia)" userId="4c555d6f-9878-479f-8b49-9dc99b856ab6" providerId="ADAL" clId="{51165832-549B-4C7C-9A66-BA00C335855B}" dt="2025-06-12T19:47:23.832" v="1991" actId="47"/>
        <pc:sldMkLst>
          <pc:docMk/>
          <pc:sldMk cId="551391497" sldId="334"/>
        </pc:sldMkLst>
        <pc:spChg chg="mod">
          <ac:chgData name="Salvatore Talarico (Nokia)" userId="4c555d6f-9878-479f-8b49-9dc99b856ab6" providerId="ADAL" clId="{51165832-549B-4C7C-9A66-BA00C335855B}" dt="2025-06-12T19:43:27.161" v="1747" actId="313"/>
          <ac:spMkLst>
            <pc:docMk/>
            <pc:sldMk cId="551391497" sldId="334"/>
            <ac:spMk id="2" creationId="{2325D561-9CA3-E984-2BBC-75BDDBF09AB0}"/>
          </ac:spMkLst>
        </pc:spChg>
        <pc:spChg chg="del">
          <ac:chgData name="Salvatore Talarico (Nokia)" userId="4c555d6f-9878-479f-8b49-9dc99b856ab6" providerId="ADAL" clId="{51165832-549B-4C7C-9A66-BA00C335855B}" dt="2025-06-12T19:36:39.911" v="1661" actId="478"/>
          <ac:spMkLst>
            <pc:docMk/>
            <pc:sldMk cId="551391497" sldId="334"/>
            <ac:spMk id="3" creationId="{6022ABF0-32CA-B3DC-4DE9-DC9319F214B3}"/>
          </ac:spMkLst>
        </pc:spChg>
        <pc:spChg chg="add mod">
          <ac:chgData name="Salvatore Talarico (Nokia)" userId="4c555d6f-9878-479f-8b49-9dc99b856ab6" providerId="ADAL" clId="{51165832-549B-4C7C-9A66-BA00C335855B}" dt="2025-06-12T19:47:09.438" v="1990" actId="108"/>
          <ac:spMkLst>
            <pc:docMk/>
            <pc:sldMk cId="551391497" sldId="334"/>
            <ac:spMk id="7" creationId="{93FDCEF6-BC44-BF30-DEDC-74E1D2A5977B}"/>
          </ac:spMkLst>
        </pc:spChg>
        <pc:picChg chg="del">
          <ac:chgData name="Salvatore Talarico (Nokia)" userId="4c555d6f-9878-479f-8b49-9dc99b856ab6" providerId="ADAL" clId="{51165832-549B-4C7C-9A66-BA00C335855B}" dt="2025-06-12T19:36:44.236" v="1662" actId="478"/>
          <ac:picMkLst>
            <pc:docMk/>
            <pc:sldMk cId="551391497" sldId="334"/>
            <ac:picMk id="8" creationId="{8C0C24B1-C23C-83D3-C025-94024FF9C262}"/>
          </ac:picMkLst>
        </pc:picChg>
      </pc:sldChg>
      <pc:sldChg chg="modSp mod">
        <pc:chgData name="Salvatore Talarico (Nokia)" userId="4c555d6f-9878-479f-8b49-9dc99b856ab6" providerId="ADAL" clId="{51165832-549B-4C7C-9A66-BA00C335855B}" dt="2025-06-12T20:12:48.608" v="3451" actId="20577"/>
        <pc:sldMkLst>
          <pc:docMk/>
          <pc:sldMk cId="1315213288" sldId="343"/>
        </pc:sldMkLst>
        <pc:spChg chg="mod">
          <ac:chgData name="Salvatore Talarico (Nokia)" userId="4c555d6f-9878-479f-8b49-9dc99b856ab6" providerId="ADAL" clId="{51165832-549B-4C7C-9A66-BA00C335855B}" dt="2025-06-12T20:11:58.036" v="3423" actId="6549"/>
          <ac:spMkLst>
            <pc:docMk/>
            <pc:sldMk cId="1315213288" sldId="343"/>
            <ac:spMk id="3" creationId="{68E63551-2142-AFEF-621D-BCD9B8AB6207}"/>
          </ac:spMkLst>
        </pc:spChg>
        <pc:spChg chg="mod">
          <ac:chgData name="Salvatore Talarico (Nokia)" userId="4c555d6f-9878-479f-8b49-9dc99b856ab6" providerId="ADAL" clId="{51165832-549B-4C7C-9A66-BA00C335855B}" dt="2025-06-12T20:12:48.608" v="3451" actId="20577"/>
          <ac:spMkLst>
            <pc:docMk/>
            <pc:sldMk cId="1315213288" sldId="343"/>
            <ac:spMk id="6" creationId="{BDB88ABC-E7B1-0F92-6A1A-7C9A74483E8E}"/>
          </ac:spMkLst>
        </pc:spChg>
      </pc:sldChg>
      <pc:sldChg chg="modSp del mod">
        <pc:chgData name="Salvatore Talarico (Nokia)" userId="4c555d6f-9878-479f-8b49-9dc99b856ab6" providerId="ADAL" clId="{51165832-549B-4C7C-9A66-BA00C335855B}" dt="2025-06-12T20:08:34.052" v="3226" actId="47"/>
        <pc:sldMkLst>
          <pc:docMk/>
          <pc:sldMk cId="2540092121" sldId="2147473537"/>
        </pc:sldMkLst>
        <pc:spChg chg="mod">
          <ac:chgData name="Salvatore Talarico (Nokia)" userId="4c555d6f-9878-479f-8b49-9dc99b856ab6" providerId="ADAL" clId="{51165832-549B-4C7C-9A66-BA00C335855B}" dt="2025-06-12T20:07:45.344" v="3194" actId="6549"/>
          <ac:spMkLst>
            <pc:docMk/>
            <pc:sldMk cId="2540092121" sldId="2147473537"/>
            <ac:spMk id="3" creationId="{6022ABF0-32CA-B3DC-4DE9-DC9319F214B3}"/>
          </ac:spMkLst>
        </pc:spChg>
      </pc:sldChg>
      <pc:sldChg chg="modSp del mod">
        <pc:chgData name="Salvatore Talarico (Nokia)" userId="4c555d6f-9878-479f-8b49-9dc99b856ab6" providerId="ADAL" clId="{51165832-549B-4C7C-9A66-BA00C335855B}" dt="2025-06-12T20:11:46.798" v="3419" actId="47"/>
        <pc:sldMkLst>
          <pc:docMk/>
          <pc:sldMk cId="2859211045" sldId="2147473539"/>
        </pc:sldMkLst>
        <pc:spChg chg="mod">
          <ac:chgData name="Salvatore Talarico (Nokia)" userId="4c555d6f-9878-479f-8b49-9dc99b856ab6" providerId="ADAL" clId="{51165832-549B-4C7C-9A66-BA00C335855B}" dt="2025-06-12T20:06:09.732" v="3086" actId="5793"/>
          <ac:spMkLst>
            <pc:docMk/>
            <pc:sldMk cId="2859211045" sldId="2147473539"/>
            <ac:spMk id="9" creationId="{BD1274AC-1F29-FD8E-2FCE-CCB83277553F}"/>
          </ac:spMkLst>
        </pc:spChg>
      </pc:sldChg>
      <pc:sldChg chg="addSp delSp modSp mod">
        <pc:chgData name="Salvatore Talarico (Nokia)" userId="4c555d6f-9878-479f-8b49-9dc99b856ab6" providerId="ADAL" clId="{51165832-549B-4C7C-9A66-BA00C335855B}" dt="2025-06-12T20:12:40.445" v="3443" actId="20577"/>
        <pc:sldMkLst>
          <pc:docMk/>
          <pc:sldMk cId="3926235899" sldId="2147473541"/>
        </pc:sldMkLst>
        <pc:spChg chg="mod">
          <ac:chgData name="Salvatore Talarico (Nokia)" userId="4c555d6f-9878-479f-8b49-9dc99b856ab6" providerId="ADAL" clId="{51165832-549B-4C7C-9A66-BA00C335855B}" dt="2025-06-12T18:32:52.156" v="1510" actId="313"/>
          <ac:spMkLst>
            <pc:docMk/>
            <pc:sldMk cId="3926235899" sldId="2147473541"/>
            <ac:spMk id="2" creationId="{8CAEFFC0-3F74-47E1-E3E1-C256F25DCA0A}"/>
          </ac:spMkLst>
        </pc:spChg>
        <pc:spChg chg="mod">
          <ac:chgData name="Salvatore Talarico (Nokia)" userId="4c555d6f-9878-479f-8b49-9dc99b856ab6" providerId="ADAL" clId="{51165832-549B-4C7C-9A66-BA00C335855B}" dt="2025-06-12T19:38:40.459" v="1671" actId="114"/>
          <ac:spMkLst>
            <pc:docMk/>
            <pc:sldMk cId="3926235899" sldId="2147473541"/>
            <ac:spMk id="3" creationId="{F6B27930-7465-896F-23D5-21CF7D8F3799}"/>
          </ac:spMkLst>
        </pc:spChg>
        <pc:spChg chg="add">
          <ac:chgData name="Salvatore Talarico (Nokia)" userId="4c555d6f-9878-479f-8b49-9dc99b856ab6" providerId="ADAL" clId="{51165832-549B-4C7C-9A66-BA00C335855B}" dt="2025-06-12T19:30:12.159" v="1512"/>
          <ac:spMkLst>
            <pc:docMk/>
            <pc:sldMk cId="3926235899" sldId="2147473541"/>
            <ac:spMk id="5" creationId="{7DB773C4-F515-BA81-60F0-E0B5FE0545C7}"/>
          </ac:spMkLst>
        </pc:spChg>
        <pc:spChg chg="mod">
          <ac:chgData name="Salvatore Talarico (Nokia)" userId="4c555d6f-9878-479f-8b49-9dc99b856ab6" providerId="ADAL" clId="{51165832-549B-4C7C-9A66-BA00C335855B}" dt="2025-06-12T20:12:40.445" v="3443" actId="20577"/>
          <ac:spMkLst>
            <pc:docMk/>
            <pc:sldMk cId="3926235899" sldId="2147473541"/>
            <ac:spMk id="6" creationId="{025F9C0B-CD85-10F8-0198-D57BA6259239}"/>
          </ac:spMkLst>
        </pc:spChg>
        <pc:spChg chg="add">
          <ac:chgData name="Salvatore Talarico (Nokia)" userId="4c555d6f-9878-479f-8b49-9dc99b856ab6" providerId="ADAL" clId="{51165832-549B-4C7C-9A66-BA00C335855B}" dt="2025-06-12T19:30:12.159" v="1512"/>
          <ac:spMkLst>
            <pc:docMk/>
            <pc:sldMk cId="3926235899" sldId="2147473541"/>
            <ac:spMk id="7" creationId="{0A3BDFDE-5AEC-E388-F2E7-E9001267784A}"/>
          </ac:spMkLst>
        </pc:spChg>
        <pc:picChg chg="add del mod">
          <ac:chgData name="Salvatore Talarico (Nokia)" userId="4c555d6f-9878-479f-8b49-9dc99b856ab6" providerId="ADAL" clId="{51165832-549B-4C7C-9A66-BA00C335855B}" dt="2025-06-12T19:33:34.480" v="1634" actId="478"/>
          <ac:picMkLst>
            <pc:docMk/>
            <pc:sldMk cId="3926235899" sldId="2147473541"/>
            <ac:picMk id="8" creationId="{29037930-7FAC-9ACB-2A73-96051169DEB5}"/>
          </ac:picMkLst>
        </pc:picChg>
        <pc:picChg chg="add">
          <ac:chgData name="Salvatore Talarico (Nokia)" userId="4c555d6f-9878-479f-8b49-9dc99b856ab6" providerId="ADAL" clId="{51165832-549B-4C7C-9A66-BA00C335855B}" dt="2025-06-12T19:30:12.159" v="1512"/>
          <ac:picMkLst>
            <pc:docMk/>
            <pc:sldMk cId="3926235899" sldId="2147473541"/>
            <ac:picMk id="1025" creationId="{BD780459-17AC-5BC2-45E7-FCB5F92D672D}"/>
          </ac:picMkLst>
        </pc:picChg>
      </pc:sldChg>
      <pc:sldChg chg="addSp delSp modSp mod">
        <pc:chgData name="Salvatore Talarico (Nokia)" userId="4c555d6f-9878-479f-8b49-9dc99b856ab6" providerId="ADAL" clId="{51165832-549B-4C7C-9A66-BA00C335855B}" dt="2025-06-12T20:12:31.365" v="3435" actId="20577"/>
        <pc:sldMkLst>
          <pc:docMk/>
          <pc:sldMk cId="1319564352" sldId="2147473545"/>
        </pc:sldMkLst>
        <pc:spChg chg="mod">
          <ac:chgData name="Salvatore Talarico (Nokia)" userId="4c555d6f-9878-479f-8b49-9dc99b856ab6" providerId="ADAL" clId="{51165832-549B-4C7C-9A66-BA00C335855B}" dt="2025-06-12T18:22:41.961" v="783" actId="20577"/>
          <ac:spMkLst>
            <pc:docMk/>
            <pc:sldMk cId="1319564352" sldId="2147473545"/>
            <ac:spMk id="2" creationId="{E6CE2825-7ABD-8316-5B7B-A141B4DD404D}"/>
          </ac:spMkLst>
        </pc:spChg>
        <pc:spChg chg="mod">
          <ac:chgData name="Salvatore Talarico (Nokia)" userId="4c555d6f-9878-479f-8b49-9dc99b856ab6" providerId="ADAL" clId="{51165832-549B-4C7C-9A66-BA00C335855B}" dt="2025-06-12T18:23:52.174" v="856" actId="20577"/>
          <ac:spMkLst>
            <pc:docMk/>
            <pc:sldMk cId="1319564352" sldId="2147473545"/>
            <ac:spMk id="3" creationId="{1CA5E028-911A-8C67-7DC3-F5CCB622644D}"/>
          </ac:spMkLst>
        </pc:spChg>
        <pc:spChg chg="mod">
          <ac:chgData name="Salvatore Talarico (Nokia)" userId="4c555d6f-9878-479f-8b49-9dc99b856ab6" providerId="ADAL" clId="{51165832-549B-4C7C-9A66-BA00C335855B}" dt="2025-06-12T20:12:31.365" v="3435" actId="20577"/>
          <ac:spMkLst>
            <pc:docMk/>
            <pc:sldMk cId="1319564352" sldId="2147473545"/>
            <ac:spMk id="6" creationId="{B7927983-AE54-F7C8-D56F-8FFF205F26BA}"/>
          </ac:spMkLst>
        </pc:spChg>
        <pc:picChg chg="add mod">
          <ac:chgData name="Salvatore Talarico (Nokia)" userId="4c555d6f-9878-479f-8b49-9dc99b856ab6" providerId="ADAL" clId="{51165832-549B-4C7C-9A66-BA00C335855B}" dt="2025-06-12T19:44:26.607" v="1804" actId="14100"/>
          <ac:picMkLst>
            <pc:docMk/>
            <pc:sldMk cId="1319564352" sldId="2147473545"/>
            <ac:picMk id="5" creationId="{52CA3E8C-0C17-F242-5A59-E5A49E73050D}"/>
          </ac:picMkLst>
        </pc:picChg>
        <pc:picChg chg="add del mod">
          <ac:chgData name="Salvatore Talarico (Nokia)" userId="4c555d6f-9878-479f-8b49-9dc99b856ab6" providerId="ADAL" clId="{51165832-549B-4C7C-9A66-BA00C335855B}" dt="2025-06-12T18:19:47.818" v="755" actId="478"/>
          <ac:picMkLst>
            <pc:docMk/>
            <pc:sldMk cId="1319564352" sldId="2147473545"/>
            <ac:picMk id="7" creationId="{8AEBCF3F-C65C-C7B9-D0A5-B832CB5C26C9}"/>
          </ac:picMkLst>
        </pc:picChg>
        <pc:picChg chg="del">
          <ac:chgData name="Salvatore Talarico (Nokia)" userId="4c555d6f-9878-479f-8b49-9dc99b856ab6" providerId="ADAL" clId="{51165832-549B-4C7C-9A66-BA00C335855B}" dt="2025-06-12T18:07:43.012" v="147" actId="478"/>
          <ac:picMkLst>
            <pc:docMk/>
            <pc:sldMk cId="1319564352" sldId="2147473545"/>
            <ac:picMk id="8" creationId="{78C00DF2-253F-1551-B1C1-945E1B131525}"/>
          </ac:picMkLst>
        </pc:picChg>
        <pc:picChg chg="add del mod">
          <ac:chgData name="Salvatore Talarico (Nokia)" userId="4c555d6f-9878-479f-8b49-9dc99b856ab6" providerId="ADAL" clId="{51165832-549B-4C7C-9A66-BA00C335855B}" dt="2025-06-12T18:21:47.717" v="761" actId="478"/>
          <ac:picMkLst>
            <pc:docMk/>
            <pc:sldMk cId="1319564352" sldId="2147473545"/>
            <ac:picMk id="9" creationId="{0BA2A4AC-1F2E-6126-4737-1BB4C3BA922D}"/>
          </ac:picMkLst>
        </pc:picChg>
        <pc:picChg chg="add del mod">
          <ac:chgData name="Salvatore Talarico (Nokia)" userId="4c555d6f-9878-479f-8b49-9dc99b856ab6" providerId="ADAL" clId="{51165832-549B-4C7C-9A66-BA00C335855B}" dt="2025-06-12T18:22:10.804" v="766" actId="21"/>
          <ac:picMkLst>
            <pc:docMk/>
            <pc:sldMk cId="1319564352" sldId="2147473545"/>
            <ac:picMk id="11" creationId="{85707C0B-91B8-DD4F-539A-D7E44E09AE47}"/>
          </ac:picMkLst>
        </pc:picChg>
      </pc:sldChg>
      <pc:sldChg chg="add del">
        <pc:chgData name="Salvatore Talarico (Nokia)" userId="4c555d6f-9878-479f-8b49-9dc99b856ab6" providerId="ADAL" clId="{51165832-549B-4C7C-9A66-BA00C335855B}" dt="2025-06-12T19:42:46.633" v="1730" actId="47"/>
        <pc:sldMkLst>
          <pc:docMk/>
          <pc:sldMk cId="487991696" sldId="2147473546"/>
        </pc:sldMkLst>
      </pc:sldChg>
      <pc:sldChg chg="add del">
        <pc:chgData name="Salvatore Talarico (Nokia)" userId="4c555d6f-9878-479f-8b49-9dc99b856ab6" providerId="ADAL" clId="{51165832-549B-4C7C-9A66-BA00C335855B}" dt="2025-06-12T19:42:46.633" v="1730" actId="47"/>
        <pc:sldMkLst>
          <pc:docMk/>
          <pc:sldMk cId="484852993" sldId="2147473548"/>
        </pc:sldMkLst>
      </pc:sldChg>
      <pc:sldChg chg="del">
        <pc:chgData name="Salvatore Talarico (Nokia)" userId="4c555d6f-9878-479f-8b49-9dc99b856ab6" providerId="ADAL" clId="{51165832-549B-4C7C-9A66-BA00C335855B}" dt="2025-06-12T19:43:52.567" v="1802" actId="47"/>
        <pc:sldMkLst>
          <pc:docMk/>
          <pc:sldMk cId="488820256" sldId="2147473549"/>
        </pc:sldMkLst>
      </pc:sldChg>
      <pc:sldChg chg="addSp delSp modSp add mod">
        <pc:chgData name="Salvatore Talarico (Nokia)" userId="4c555d6f-9878-479f-8b49-9dc99b856ab6" providerId="ADAL" clId="{51165832-549B-4C7C-9A66-BA00C335855B}" dt="2025-06-12T20:12:35.467" v="3439" actId="20577"/>
        <pc:sldMkLst>
          <pc:docMk/>
          <pc:sldMk cId="779618030" sldId="2147473550"/>
        </pc:sldMkLst>
        <pc:spChg chg="mod">
          <ac:chgData name="Salvatore Talarico (Nokia)" userId="4c555d6f-9878-479f-8b49-9dc99b856ab6" providerId="ADAL" clId="{51165832-549B-4C7C-9A66-BA00C335855B}" dt="2025-06-12T18:25:26.774" v="1074" actId="20577"/>
          <ac:spMkLst>
            <pc:docMk/>
            <pc:sldMk cId="779618030" sldId="2147473550"/>
            <ac:spMk id="2" creationId="{03C659F4-82EE-10D1-6A29-83EB473CFF23}"/>
          </ac:spMkLst>
        </pc:spChg>
        <pc:spChg chg="mod">
          <ac:chgData name="Salvatore Talarico (Nokia)" userId="4c555d6f-9878-479f-8b49-9dc99b856ab6" providerId="ADAL" clId="{51165832-549B-4C7C-9A66-BA00C335855B}" dt="2025-06-12T18:27:37.090" v="1252" actId="20577"/>
          <ac:spMkLst>
            <pc:docMk/>
            <pc:sldMk cId="779618030" sldId="2147473550"/>
            <ac:spMk id="3" creationId="{2ADC72FA-9563-E79F-E673-287F6EBD60A1}"/>
          </ac:spMkLst>
        </pc:spChg>
        <pc:spChg chg="mod">
          <ac:chgData name="Salvatore Talarico (Nokia)" userId="4c555d6f-9878-479f-8b49-9dc99b856ab6" providerId="ADAL" clId="{51165832-549B-4C7C-9A66-BA00C335855B}" dt="2025-06-12T20:12:35.467" v="3439" actId="20577"/>
          <ac:spMkLst>
            <pc:docMk/>
            <pc:sldMk cId="779618030" sldId="2147473550"/>
            <ac:spMk id="6" creationId="{0CC8404C-C907-AC0F-34D8-739F79A75FF9}"/>
          </ac:spMkLst>
        </pc:spChg>
        <pc:picChg chg="del">
          <ac:chgData name="Salvatore Talarico (Nokia)" userId="4c555d6f-9878-479f-8b49-9dc99b856ab6" providerId="ADAL" clId="{51165832-549B-4C7C-9A66-BA00C335855B}" dt="2025-06-12T18:22:13.592" v="767" actId="478"/>
          <ac:picMkLst>
            <pc:docMk/>
            <pc:sldMk cId="779618030" sldId="2147473550"/>
            <ac:picMk id="5" creationId="{2E3153C3-9F86-861A-269E-6FE7CD4D69FC}"/>
          </ac:picMkLst>
        </pc:picChg>
        <pc:picChg chg="add mod">
          <ac:chgData name="Salvatore Talarico (Nokia)" userId="4c555d6f-9878-479f-8b49-9dc99b856ab6" providerId="ADAL" clId="{51165832-549B-4C7C-9A66-BA00C335855B}" dt="2025-06-12T18:33:07.865" v="1511" actId="1076"/>
          <ac:picMkLst>
            <pc:docMk/>
            <pc:sldMk cId="779618030" sldId="2147473550"/>
            <ac:picMk id="11" creationId="{85707C0B-91B8-DD4F-539A-D7E44E09AE47}"/>
          </ac:picMkLst>
        </pc:picChg>
      </pc:sldChg>
      <pc:sldChg chg="modSp add mod">
        <pc:chgData name="Salvatore Talarico (Nokia)" userId="4c555d6f-9878-479f-8b49-9dc99b856ab6" providerId="ADAL" clId="{51165832-549B-4C7C-9A66-BA00C335855B}" dt="2025-06-12T20:15:18.169" v="3518"/>
        <pc:sldMkLst>
          <pc:docMk/>
          <pc:sldMk cId="996579849" sldId="2147473551"/>
        </pc:sldMkLst>
        <pc:spChg chg="mod">
          <ac:chgData name="Salvatore Talarico (Nokia)" userId="4c555d6f-9878-479f-8b49-9dc99b856ab6" providerId="ADAL" clId="{51165832-549B-4C7C-9A66-BA00C335855B}" dt="2025-06-12T20:05:23.905" v="3082" actId="313"/>
          <ac:spMkLst>
            <pc:docMk/>
            <pc:sldMk cId="996579849" sldId="2147473551"/>
            <ac:spMk id="2" creationId="{5DA996A3-D867-A892-3061-04F027C6086C}"/>
          </ac:spMkLst>
        </pc:spChg>
        <pc:spChg chg="mod">
          <ac:chgData name="Salvatore Talarico (Nokia)" userId="4c555d6f-9878-479f-8b49-9dc99b856ab6" providerId="ADAL" clId="{51165832-549B-4C7C-9A66-BA00C335855B}" dt="2025-06-12T20:12:44.949" v="3447" actId="20577"/>
          <ac:spMkLst>
            <pc:docMk/>
            <pc:sldMk cId="996579849" sldId="2147473551"/>
            <ac:spMk id="6" creationId="{FAA44AED-9340-5664-FF15-64671886D356}"/>
          </ac:spMkLst>
        </pc:spChg>
        <pc:spChg chg="mod">
          <ac:chgData name="Salvatore Talarico (Nokia)" userId="4c555d6f-9878-479f-8b49-9dc99b856ab6" providerId="ADAL" clId="{51165832-549B-4C7C-9A66-BA00C335855B}" dt="2025-06-12T20:15:18.169" v="3518"/>
          <ac:spMkLst>
            <pc:docMk/>
            <pc:sldMk cId="996579849" sldId="2147473551"/>
            <ac:spMk id="7" creationId="{6BBFD569-9B04-DC22-D307-CFCD024A03E5}"/>
          </ac:spMkLst>
        </pc:spChg>
      </pc:sldChg>
      <pc:sldMasterChg chg="modSp mod">
        <pc:chgData name="Salvatore Talarico (Nokia)" userId="4c555d6f-9878-479f-8b49-9dc99b856ab6" providerId="ADAL" clId="{51165832-549B-4C7C-9A66-BA00C335855B}" dt="2025-06-12T19:38:09.755" v="1667" actId="20577"/>
        <pc:sldMasterMkLst>
          <pc:docMk/>
          <pc:sldMasterMk cId="0" sldId="2147483648"/>
        </pc:sldMasterMkLst>
        <pc:spChg chg="mod">
          <ac:chgData name="Salvatore Talarico (Nokia)" userId="4c555d6f-9878-479f-8b49-9dc99b856ab6" providerId="ADAL" clId="{51165832-549B-4C7C-9A66-BA00C335855B}" dt="2025-06-12T19:38:09.755" v="1667" actId="20577"/>
          <ac:spMkLst>
            <pc:docMk/>
            <pc:sldMasterMk cId="0" sldId="2147483648"/>
            <ac:spMk id="10" creationId="{00000000-0000-0000-0000-000000000000}"/>
          </ac:spMkLst>
        </pc:spChg>
      </pc:sldMasterChg>
    </pc:docChg>
  </pc:docChgLst>
  <pc:docChgLst>
    <pc:chgData name="Salvatore Talarico (Nokia)" userId="S::salvatore.talarico@nokia.com::4c555d6f-9878-479f-8b49-9dc99b856ab6" providerId="AD" clId="Web-{AFA59AA9-8010-EE76-B63C-F2E35BF25FD6}"/>
    <pc:docChg chg="modSld">
      <pc:chgData name="Salvatore Talarico (Nokia)" userId="S::salvatore.talarico@nokia.com::4c555d6f-9878-479f-8b49-9dc99b856ab6" providerId="AD" clId="Web-{AFA59AA9-8010-EE76-B63C-F2E35BF25FD6}" dt="2025-06-13T19:32:54.552" v="41" actId="20577"/>
      <pc:docMkLst>
        <pc:docMk/>
      </pc:docMkLst>
      <pc:sldChg chg="modSp modCm">
        <pc:chgData name="Salvatore Talarico (Nokia)" userId="S::salvatore.talarico@nokia.com::4c555d6f-9878-479f-8b49-9dc99b856ab6" providerId="AD" clId="Web-{AFA59AA9-8010-EE76-B63C-F2E35BF25FD6}" dt="2025-06-13T19:32:47.645" v="40" actId="20577"/>
        <pc:sldMkLst>
          <pc:docMk/>
          <pc:sldMk cId="1315213288" sldId="343"/>
        </pc:sldMkLst>
        <pc:spChg chg="mod">
          <ac:chgData name="Salvatore Talarico (Nokia)" userId="S::salvatore.talarico@nokia.com::4c555d6f-9878-479f-8b49-9dc99b856ab6" providerId="AD" clId="Web-{AFA59AA9-8010-EE76-B63C-F2E35BF25FD6}" dt="2025-06-13T19:32:47.645" v="40" actId="20577"/>
          <ac:spMkLst>
            <pc:docMk/>
            <pc:sldMk cId="1315213288" sldId="343"/>
            <ac:spMk id="3" creationId="{68E63551-2142-AFEF-621D-BCD9B8AB6207}"/>
          </ac:spMkLst>
        </pc:spChg>
        <pc:extLst>
          <p:ext xmlns:p="http://schemas.openxmlformats.org/presentationml/2006/main" uri="{D6D511B9-2390-475A-947B-AFAB55BFBCF1}">
            <pc226:cmChg xmlns:pc226="http://schemas.microsoft.com/office/powerpoint/2022/06/main/command" chg="mod">
              <pc226:chgData name="Salvatore Talarico (Nokia)" userId="S::salvatore.talarico@nokia.com::4c555d6f-9878-479f-8b49-9dc99b856ab6" providerId="AD" clId="Web-{AFA59AA9-8010-EE76-B63C-F2E35BF25FD6}" dt="2025-06-13T19:32:46.052" v="39" actId="20577"/>
              <pc2:cmMkLst xmlns:pc2="http://schemas.microsoft.com/office/powerpoint/2019/9/main/command">
                <pc:docMk/>
                <pc:sldMk cId="1315213288" sldId="343"/>
                <pc2:cmMk id="{84FB5935-D4F6-48BC-9CA8-D681108D4DFB}"/>
              </pc2:cmMkLst>
            </pc226:cmChg>
          </p:ext>
        </pc:extLst>
      </pc:sldChg>
      <pc:sldChg chg="modSp modCm">
        <pc:chgData name="Salvatore Talarico (Nokia)" userId="S::salvatore.talarico@nokia.com::4c555d6f-9878-479f-8b49-9dc99b856ab6" providerId="AD" clId="Web-{AFA59AA9-8010-EE76-B63C-F2E35BF25FD6}" dt="2025-06-13T19:27:14.560" v="12" actId="20577"/>
        <pc:sldMkLst>
          <pc:docMk/>
          <pc:sldMk cId="1319564352" sldId="2147473545"/>
        </pc:sldMkLst>
        <pc:spChg chg="mod">
          <ac:chgData name="Salvatore Talarico (Nokia)" userId="S::salvatore.talarico@nokia.com::4c555d6f-9878-479f-8b49-9dc99b856ab6" providerId="AD" clId="Web-{AFA59AA9-8010-EE76-B63C-F2E35BF25FD6}" dt="2025-06-13T19:27:14.560" v="12" actId="20577"/>
          <ac:spMkLst>
            <pc:docMk/>
            <pc:sldMk cId="1319564352" sldId="2147473545"/>
            <ac:spMk id="3" creationId="{1CA5E028-911A-8C67-7DC3-F5CCB622644D}"/>
          </ac:spMkLst>
        </pc:spChg>
        <pc:extLst>
          <p:ext xmlns:p="http://schemas.openxmlformats.org/presentationml/2006/main" uri="{D6D511B9-2390-475A-947B-AFAB55BFBCF1}">
            <pc226:cmChg xmlns:pc226="http://schemas.microsoft.com/office/powerpoint/2022/06/main/command" chg="mod">
              <pc226:chgData name="Salvatore Talarico (Nokia)" userId="S::salvatore.talarico@nokia.com::4c555d6f-9878-479f-8b49-9dc99b856ab6" providerId="AD" clId="Web-{AFA59AA9-8010-EE76-B63C-F2E35BF25FD6}" dt="2025-06-13T19:26:43.761" v="11" actId="20577"/>
              <pc2:cmMkLst xmlns:pc2="http://schemas.microsoft.com/office/powerpoint/2019/9/main/command">
                <pc:docMk/>
                <pc:sldMk cId="1319564352" sldId="2147473545"/>
                <pc2:cmMk id="{85CD38A2-75A4-4A3D-97DE-5405312EB243}"/>
              </pc2:cmMkLst>
            </pc226:cmChg>
            <pc226:cmChg xmlns:pc226="http://schemas.microsoft.com/office/powerpoint/2022/06/main/command" chg="mod">
              <pc226:chgData name="Salvatore Talarico (Nokia)" userId="S::salvatore.talarico@nokia.com::4c555d6f-9878-479f-8b49-9dc99b856ab6" providerId="AD" clId="Web-{AFA59AA9-8010-EE76-B63C-F2E35BF25FD6}" dt="2025-06-13T19:26:43.761" v="11" actId="20577"/>
              <pc2:cmMkLst xmlns:pc2="http://schemas.microsoft.com/office/powerpoint/2019/9/main/command">
                <pc:docMk/>
                <pc:sldMk cId="1319564352" sldId="2147473545"/>
                <pc2:cmMk id="{598294EB-C949-4C7E-86AB-B554D0539B41}"/>
              </pc2:cmMkLst>
            </pc226:cmChg>
          </p:ext>
        </pc:extLst>
      </pc:sldChg>
      <pc:sldChg chg="modSp modCm">
        <pc:chgData name="Salvatore Talarico (Nokia)" userId="S::salvatore.talarico@nokia.com::4c555d6f-9878-479f-8b49-9dc99b856ab6" providerId="AD" clId="Web-{AFA59AA9-8010-EE76-B63C-F2E35BF25FD6}" dt="2025-06-13T19:28:27.127" v="14" actId="20577"/>
        <pc:sldMkLst>
          <pc:docMk/>
          <pc:sldMk cId="779618030" sldId="2147473550"/>
        </pc:sldMkLst>
        <pc:spChg chg="mod">
          <ac:chgData name="Salvatore Talarico (Nokia)" userId="S::salvatore.talarico@nokia.com::4c555d6f-9878-479f-8b49-9dc99b856ab6" providerId="AD" clId="Web-{AFA59AA9-8010-EE76-B63C-F2E35BF25FD6}" dt="2025-06-13T19:28:27.127" v="14" actId="20577"/>
          <ac:spMkLst>
            <pc:docMk/>
            <pc:sldMk cId="779618030" sldId="2147473550"/>
            <ac:spMk id="3" creationId="{2ADC72FA-9563-E79F-E673-287F6EBD60A1}"/>
          </ac:spMkLst>
        </pc:spChg>
        <pc:extLst>
          <p:ext xmlns:p="http://schemas.openxmlformats.org/presentationml/2006/main" uri="{D6D511B9-2390-475A-947B-AFAB55BFBCF1}">
            <pc226:cmChg xmlns:pc226="http://schemas.microsoft.com/office/powerpoint/2022/06/main/command" chg="mod">
              <pc226:chgData name="Salvatore Talarico (Nokia)" userId="S::salvatore.talarico@nokia.com::4c555d6f-9878-479f-8b49-9dc99b856ab6" providerId="AD" clId="Web-{AFA59AA9-8010-EE76-B63C-F2E35BF25FD6}" dt="2025-06-13T19:28:08.345" v="13" actId="20577"/>
              <pc2:cmMkLst xmlns:pc2="http://schemas.microsoft.com/office/powerpoint/2019/9/main/command">
                <pc:docMk/>
                <pc:sldMk cId="779618030" sldId="2147473550"/>
                <pc2:cmMk id="{D8E26113-D25B-4395-B7F8-42267B57F851}"/>
              </pc2:cmMkLst>
            </pc226:cmChg>
          </p:ext>
        </pc:extLst>
      </pc:sldChg>
      <pc:sldChg chg="modSp modCm">
        <pc:chgData name="Salvatore Talarico (Nokia)" userId="S::salvatore.talarico@nokia.com::4c555d6f-9878-479f-8b49-9dc99b856ab6" providerId="AD" clId="Web-{AFA59AA9-8010-EE76-B63C-F2E35BF25FD6}" dt="2025-06-13T19:32:54.552" v="41" actId="20577"/>
        <pc:sldMkLst>
          <pc:docMk/>
          <pc:sldMk cId="996579849" sldId="2147473551"/>
        </pc:sldMkLst>
        <pc:spChg chg="mod">
          <ac:chgData name="Salvatore Talarico (Nokia)" userId="S::salvatore.talarico@nokia.com::4c555d6f-9878-479f-8b49-9dc99b856ab6" providerId="AD" clId="Web-{AFA59AA9-8010-EE76-B63C-F2E35BF25FD6}" dt="2025-06-13T19:32:54.552" v="41" actId="20577"/>
          <ac:spMkLst>
            <pc:docMk/>
            <pc:sldMk cId="996579849" sldId="2147473551"/>
            <ac:spMk id="7" creationId="{6BBFD569-9B04-DC22-D307-CFCD024A03E5}"/>
          </ac:spMkLst>
        </pc:spChg>
        <pc:extLst>
          <p:ext xmlns:p="http://schemas.openxmlformats.org/presentationml/2006/main" uri="{D6D511B9-2390-475A-947B-AFAB55BFBCF1}">
            <pc226:cmChg xmlns:pc226="http://schemas.microsoft.com/office/powerpoint/2022/06/main/command" chg="mod">
              <pc226:chgData name="Salvatore Talarico (Nokia)" userId="S::salvatore.talarico@nokia.com::4c555d6f-9878-479f-8b49-9dc99b856ab6" providerId="AD" clId="Web-{AFA59AA9-8010-EE76-B63C-F2E35BF25FD6}" dt="2025-06-13T19:32:54.552" v="41" actId="20577"/>
              <pc2:cmMkLst xmlns:pc2="http://schemas.microsoft.com/office/powerpoint/2019/9/main/command">
                <pc:docMk/>
                <pc:sldMk cId="996579849" sldId="2147473551"/>
                <pc2:cmMk id="{71AAADAF-900F-4D9E-8EBD-61DAF5B3FD3E}"/>
              </pc2:cmMkLst>
            </pc226:cmChg>
          </p:ext>
        </pc:extLst>
      </pc:sldChg>
    </pc:docChg>
  </pc:docChgLst>
  <pc:docChgLst>
    <pc:chgData name="Qing Xia (Nokia)" userId="S::qing.xia@nokia.com::be33d007-0891-4f2e-b302-a91840e23bc3" providerId="AD" clId="Web-{32031C14-F88C-B783-05DC-DED1DDD4B059}"/>
    <pc:docChg chg="mod">
      <pc:chgData name="Qing Xia (Nokia)" userId="S::qing.xia@nokia.com::be33d007-0891-4f2e-b302-a91840e23bc3" providerId="AD" clId="Web-{32031C14-F88C-B783-05DC-DED1DDD4B059}" dt="2025-06-13T16:25:59.602" v="0"/>
      <pc:docMkLst>
        <pc:docMk/>
      </pc:docMkLst>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69E93D-E826-200C-6DAF-E39FF0E5D6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F6E06C-251A-C986-3008-A6D71205B3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51B54FE-BFD0-F47A-1ADC-438B11DFB7DA}"/>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474AD27A-EACC-3DA0-A9C7-92E160C338ED}"/>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10FC9044-40B5-3E3D-724B-7644A2E38608}"/>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F5128392-0BFE-CE32-411E-34255FF28375}"/>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FFCDAA71-530E-080B-D5E9-12E08431FD0E}"/>
              </a:ext>
            </a:extLst>
          </p:cNvPr>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580274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75B31C-5611-86AB-EE6D-37A2C9D8414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491AE84-E2C0-B895-DA70-170707A8619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66DCFC1-8239-5F9B-0229-B86AB9A8422D}"/>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E93AC056-87AC-7514-4623-129B55971B07}"/>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E1684017-9C50-32F9-5093-4902A93F34F1}"/>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F5966370-D383-F8A5-A3E3-6169CC8D9567}"/>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25224425-2BDD-FBE8-508A-3145C2C82A5A}"/>
              </a:ext>
            </a:extLst>
          </p:cNvPr>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993639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A31AD8-88FC-9B6A-1CFB-760204ABB5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757A4F-2770-6891-4FC0-2C2E06DC8B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BAF9565-E447-0956-85ED-FE9D860AD868}"/>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AFECB169-998B-AC7A-A695-4117BF2966CE}"/>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86AF5019-FB24-DFD9-AE96-419079193B66}"/>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BA0C36B8-C0D9-1588-1001-079ED3C6E642}"/>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B15E631F-C94E-0485-9C54-DDE921F8459F}"/>
              </a:ext>
            </a:extLst>
          </p:cNvPr>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637256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563495-285F-1371-9DA0-78F04BE773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F16F8A1-2B6B-1882-1F41-273699C2711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B3EFD5-546B-8B79-5641-382730C96970}"/>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91415727-D84D-312F-D453-013A9A4D1E89}"/>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10F41C96-7180-2CF5-CAF2-64D590B50358}"/>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F75F2A5A-DEFD-2AA5-92BD-C0BCE01AABCC}"/>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B476938-4C87-7E81-EA02-A7F7B8974B47}"/>
              </a:ext>
            </a:extLst>
          </p:cNvPr>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671909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892055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661373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802.11-25/0758r00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29217" y="557420"/>
            <a:ext cx="10574806" cy="147002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a:t>On The Medium Synchronization for NPCA Capable STAs</a:t>
            </a:r>
            <a:endParaRPr lang="en-GB" kern="0"/>
          </a:p>
        </p:txBody>
      </p:sp>
      <p:sp>
        <p:nvSpPr>
          <p:cNvPr id="7" name="Footer Placeholder 4"/>
          <p:cNvSpPr>
            <a:spLocks noGrp="1"/>
          </p:cNvSpPr>
          <p:nvPr>
            <p:ph type="ftr" idx="11"/>
          </p:nvPr>
        </p:nvSpPr>
        <p:spPr/>
        <p:txBody>
          <a:bodyPr/>
          <a:lstStyle/>
          <a:p>
            <a:r>
              <a:rPr lang="en-GB"/>
              <a:t>Salvatore Talarico (Nokia), et al.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t>July 2025</a:t>
            </a:r>
            <a:endParaRPr lang="en-GB"/>
          </a:p>
        </p:txBody>
      </p:sp>
      <p:sp>
        <p:nvSpPr>
          <p:cNvPr id="2" name="Rectangle 4">
            <a:extLst>
              <a:ext uri="{FF2B5EF4-FFF2-40B4-BE49-F238E27FC236}">
                <a16:creationId xmlns:a16="http://schemas.microsoft.com/office/drawing/2014/main" id="{04F6E7E4-DBBC-5C6C-DF0A-3867A4F13451}"/>
              </a:ext>
            </a:extLst>
          </p:cNvPr>
          <p:cNvSpPr>
            <a:spLocks noChangeArrowheads="1"/>
          </p:cNvSpPr>
          <p:nvPr/>
        </p:nvSpPr>
        <p:spPr bwMode="auto">
          <a:xfrm>
            <a:off x="929217" y="216702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 name="Rectangle 2">
            <a:extLst>
              <a:ext uri="{FF2B5EF4-FFF2-40B4-BE49-F238E27FC236}">
                <a16:creationId xmlns:a16="http://schemas.microsoft.com/office/drawing/2014/main" id="{72E41343-793A-1823-7A6F-FFEDE9903669}"/>
              </a:ext>
            </a:extLst>
          </p:cNvPr>
          <p:cNvSpPr>
            <a:spLocks noGrp="1" noChangeArrowheads="1"/>
          </p:cNvSpPr>
          <p:nvPr>
            <p:ph type="subTitle" idx="1"/>
          </p:nvPr>
        </p:nvSpPr>
        <p:spPr>
          <a:xfrm>
            <a:off x="1828800" y="178932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2025-07-28</a:t>
            </a:r>
          </a:p>
        </p:txBody>
      </p:sp>
      <p:graphicFrame>
        <p:nvGraphicFramePr>
          <p:cNvPr id="9" name="Google Shape;133;p26">
            <a:extLst>
              <a:ext uri="{FF2B5EF4-FFF2-40B4-BE49-F238E27FC236}">
                <a16:creationId xmlns:a16="http://schemas.microsoft.com/office/drawing/2014/main" id="{FB642A48-5534-D6E8-E2FC-37E524E4049F}"/>
              </a:ext>
            </a:extLst>
          </p:cNvPr>
          <p:cNvGraphicFramePr/>
          <p:nvPr>
            <p:extLst>
              <p:ext uri="{D42A27DB-BD31-4B8C-83A1-F6EECF244321}">
                <p14:modId xmlns:p14="http://schemas.microsoft.com/office/powerpoint/2010/main" val="3541077913"/>
              </p:ext>
            </p:extLst>
          </p:nvPr>
        </p:nvGraphicFramePr>
        <p:xfrm>
          <a:off x="1328763" y="2551046"/>
          <a:ext cx="9633957" cy="3550658"/>
        </p:xfrm>
        <a:graphic>
          <a:graphicData uri="http://schemas.openxmlformats.org/drawingml/2006/table">
            <a:tbl>
              <a:tblPr>
                <a:noFill/>
              </a:tblPr>
              <a:tblGrid>
                <a:gridCol w="2448320">
                  <a:extLst>
                    <a:ext uri="{9D8B030D-6E8A-4147-A177-3AD203B41FA5}">
                      <a16:colId xmlns:a16="http://schemas.microsoft.com/office/drawing/2014/main" val="20000"/>
                    </a:ext>
                  </a:extLst>
                </a:gridCol>
                <a:gridCol w="1419071">
                  <a:extLst>
                    <a:ext uri="{9D8B030D-6E8A-4147-A177-3AD203B41FA5}">
                      <a16:colId xmlns:a16="http://schemas.microsoft.com/office/drawing/2014/main" val="20001"/>
                    </a:ext>
                  </a:extLst>
                </a:gridCol>
                <a:gridCol w="1623749">
                  <a:extLst>
                    <a:ext uri="{9D8B030D-6E8A-4147-A177-3AD203B41FA5}">
                      <a16:colId xmlns:a16="http://schemas.microsoft.com/office/drawing/2014/main" val="20002"/>
                    </a:ext>
                  </a:extLst>
                </a:gridCol>
                <a:gridCol w="1312420">
                  <a:extLst>
                    <a:ext uri="{9D8B030D-6E8A-4147-A177-3AD203B41FA5}">
                      <a16:colId xmlns:a16="http://schemas.microsoft.com/office/drawing/2014/main" val="20003"/>
                    </a:ext>
                  </a:extLst>
                </a:gridCol>
                <a:gridCol w="2830397">
                  <a:extLst>
                    <a:ext uri="{9D8B030D-6E8A-4147-A177-3AD203B41FA5}">
                      <a16:colId xmlns:a16="http://schemas.microsoft.com/office/drawing/2014/main" val="20004"/>
                    </a:ext>
                  </a:extLst>
                </a:gridCol>
              </a:tblGrid>
              <a:tr h="330290">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Name</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Affiliations</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Address</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Phone</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Email</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42218">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sym typeface="Times New Roman"/>
                        </a:rPr>
                        <a:t>Salvatore Talarico</a:t>
                      </a:r>
                      <a:endParaRPr sz="1200" kern="120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17">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 sz="1200" kern="1200">
                          <a:solidFill>
                            <a:schemeClr val="tx1"/>
                          </a:solidFill>
                          <a:latin typeface="+mn-lt"/>
                          <a:ea typeface="+mn-ea"/>
                          <a:cs typeface="Times New Roman"/>
                          <a:sym typeface="Times New Roman"/>
                        </a:rPr>
                        <a:t>Nokia</a:t>
                      </a:r>
                      <a:endParaRPr sz="1200" kern="1200">
                        <a:solidFill>
                          <a:schemeClr val="tx1"/>
                        </a:solidFill>
                        <a:latin typeface="+mn-lt"/>
                        <a:ea typeface="+mn-ea"/>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err="1">
                          <a:solidFill>
                            <a:schemeClr val="tx1"/>
                          </a:solidFill>
                          <a:latin typeface="+mn-lt"/>
                          <a:ea typeface="+mn-ea"/>
                          <a:cs typeface="Times New Roman"/>
                          <a:sym typeface="Times New Roman"/>
                        </a:rPr>
                        <a:t>salvatore.talarico</a:t>
                      </a:r>
                      <a:r>
                        <a:rPr lang="en" sz="1200" kern="1200">
                          <a:solidFill>
                            <a:schemeClr val="tx1"/>
                          </a:solidFill>
                          <a:latin typeface="+mn-lt"/>
                          <a:ea typeface="+mn-ea"/>
                          <a:cs typeface="Times New Roman"/>
                          <a:sym typeface="Times New Roman"/>
                        </a:rPr>
                        <a:t>@nokia.com</a:t>
                      </a:r>
                      <a:endParaRPr sz="1200" kern="120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42218">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 sz="1200" kern="1200">
                          <a:solidFill>
                            <a:schemeClr val="tx1"/>
                          </a:solidFill>
                          <a:latin typeface="+mn-lt"/>
                          <a:ea typeface="+mn-ea"/>
                          <a:cs typeface="Times New Roman"/>
                          <a:sym typeface="Times New Roman"/>
                        </a:rPr>
                        <a:t>Klaus Doppler </a:t>
                      </a:r>
                      <a:endParaRPr sz="1200" kern="120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3786540343"/>
                  </a:ext>
                </a:extLst>
              </a:tr>
              <a:tr h="242218">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Mika Kasslin</a:t>
                      </a: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849856589"/>
                  </a:ext>
                </a:extLst>
              </a:tr>
              <a:tr h="242218">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Okan Mutgan</a:t>
                      </a: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612207918"/>
                  </a:ext>
                </a:extLst>
              </a:tr>
              <a:tr h="242218">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Prabodh Varshney</a:t>
                      </a: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175379164"/>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Qing Xia</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Times New Roman"/>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Times New Roman"/>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769511849"/>
                  </a:ext>
                </a:extLst>
              </a:tr>
              <a:tr h="184716">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Behnam Dezfouli </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386721524"/>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Behnam Dezfouli </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825743769"/>
                  </a:ext>
                </a:extLst>
              </a:tr>
              <a:tr h="242218">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Mika Kasslin</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283968285"/>
                  </a:ext>
                </a:extLst>
              </a:tr>
              <a:tr h="242218">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Mikhail Liubogoshchev</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973887896"/>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Eda Genc</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93913794"/>
                  </a:ext>
                </a:extLst>
              </a:tr>
              <a:tr h="184716">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cs typeface="Times New Roman"/>
                        </a:rPr>
                        <a:t>Juhyung Lee</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a:p>
                  </a:txBody>
                  <a:tcPr marL="68600" marR="68600" marT="34300" marB="34300" anchor="ctr">
                    <a:lnL w="12700" cap="flat" cmpd="sng" algn="ctr">
                      <a:solidFill>
                        <a:srgbClr val="000000"/>
                      </a:solidFill>
                      <a:prstDash val="solid"/>
                      <a:round/>
                      <a:headEnd type="none" w="sm" len="sm"/>
                      <a:tailEnd type="none" w="sm" len="sm"/>
                    </a:lnL>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685885201"/>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Juhyung Lee</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398649708"/>
                  </a:ext>
                </a:extLst>
              </a:tr>
              <a:tr h="184716">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Juhyung Lee</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642702154"/>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sym typeface="Times New Roman"/>
                        </a:rPr>
                        <a:t>Kerstin Johnsson</a:t>
                      </a: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256436756"/>
                  </a:ext>
                </a:extLst>
              </a:tr>
              <a:tr h="242218">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sym typeface="Times New Roman"/>
                        </a:rPr>
                        <a:t>Kerstin Johnsson</a:t>
                      </a: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a:p>
                  </a:txBody>
                  <a:tcPr marL="68600" marR="68600" marT="34300" marB="34300" anchor="ctr">
                    <a:lnL w="12700" cap="flat" cmpd="sng" algn="ctr">
                      <a:solidFill>
                        <a:srgbClr val="000000"/>
                      </a:solidFill>
                      <a:prstDash val="solid"/>
                      <a:round/>
                      <a:headEnd type="none" w="sm" len="sm"/>
                      <a:tailEnd type="none" w="sm" len="sm"/>
                    </a:lnL>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321804979"/>
                  </a:ext>
                </a:extLst>
              </a:tr>
              <a:tr h="322058">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Mario Costa</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597646799"/>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056C22-CF29-0FF1-5A8C-339533DDC6F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A5E028-911A-8C67-7DC3-F5CCB622644D}"/>
              </a:ext>
            </a:extLst>
          </p:cNvPr>
          <p:cNvSpPr>
            <a:spLocks noGrp="1"/>
          </p:cNvSpPr>
          <p:nvPr>
            <p:ph idx="1"/>
          </p:nvPr>
        </p:nvSpPr>
        <p:spPr>
          <a:xfrm>
            <a:off x="636092" y="1540576"/>
            <a:ext cx="10639393" cy="3566411"/>
          </a:xfrm>
        </p:spPr>
        <p:txBody>
          <a:bodyPr/>
          <a:lstStyle/>
          <a:p>
            <a:pPr>
              <a:buFont typeface="Arial" panose="020B0604020202020204" pitchFamily="34" charset="0"/>
              <a:buChar char="•"/>
            </a:pPr>
            <a:r>
              <a:rPr lang="en-US" sz="1600"/>
              <a:t>While a lot of progress has been made during the past IEEE 802.11 Interim and Ad-Hoc meetings ([1-10]) to define the NPCA design, the conditions upon which STAs shall return to the BSS’s primary channel are still TBD.</a:t>
            </a:r>
          </a:p>
          <a:p>
            <a:pPr lvl="1">
              <a:buFont typeface="Arial" panose="020B0604020202020204" pitchFamily="34" charset="0"/>
              <a:buChar char="•"/>
            </a:pPr>
            <a:r>
              <a:rPr lang="en-US" sz="1600" b="1">
                <a:cs typeface="+mn-cs"/>
              </a:rPr>
              <a:t>It is important to remark that if STAs switch back at different times as for example they may be subject to different OBSSes, they may lose medium synchronization as suffer from EDCA deafness.  </a:t>
            </a:r>
            <a:endParaRPr lang="en-US" sz="1600" b="1">
              <a:cs typeface="Times New Roman"/>
            </a:endParaRPr>
          </a:p>
          <a:p>
            <a:pPr lvl="1">
              <a:buFont typeface="Arial" panose="020B0604020202020204" pitchFamily="34" charset="0"/>
              <a:buChar char="•"/>
            </a:pPr>
            <a:endParaRPr lang="en-US" sz="1600">
              <a:latin typeface="Nokia Pure Text Light" panose="020B0304040602060303" pitchFamily="34" charset="0"/>
              <a:ea typeface="Nokia Pure Text Light" panose="020B0304040602060303" pitchFamily="34" charset="0"/>
              <a:cs typeface="Times New Roman" panose="02020603050405020304" pitchFamily="18" charset="0"/>
            </a:endParaRPr>
          </a:p>
          <a:p>
            <a:pPr lvl="1">
              <a:buFont typeface="Arial" panose="020B0604020202020204" pitchFamily="34" charset="0"/>
              <a:buChar char="•"/>
            </a:pPr>
            <a:endParaRPr lang="en-US" sz="1200"/>
          </a:p>
          <a:p>
            <a:pPr lvl="1">
              <a:buFont typeface="Arial" panose="020B0604020202020204" pitchFamily="34" charset="0"/>
              <a:buChar char="•"/>
            </a:pPr>
            <a:endParaRPr lang="en-US" sz="1200"/>
          </a:p>
          <a:p>
            <a:pPr lvl="1">
              <a:buFont typeface="Arial" panose="020B0604020202020204" pitchFamily="34" charset="0"/>
              <a:buChar char="•"/>
            </a:pPr>
            <a:endParaRPr lang="en-US" sz="1200"/>
          </a:p>
          <a:p>
            <a:pPr>
              <a:buFont typeface="Arial" panose="020B0604020202020204" pitchFamily="34" charset="0"/>
              <a:buChar char="•"/>
            </a:pPr>
            <a:endParaRPr lang="en-US" sz="1600"/>
          </a:p>
          <a:p>
            <a:pPr>
              <a:buFont typeface="Arial" panose="020B0604020202020204" pitchFamily="34" charset="0"/>
              <a:buChar char="•"/>
            </a:pPr>
            <a:endParaRPr lang="en-US" sz="1600"/>
          </a:p>
          <a:p>
            <a:pPr>
              <a:buFont typeface="Arial" panose="020B0604020202020204" pitchFamily="34" charset="0"/>
              <a:buChar char="•"/>
            </a:pPr>
            <a:endParaRPr lang="en-US" sz="1600"/>
          </a:p>
          <a:p>
            <a:pPr>
              <a:buFont typeface="Arial" panose="020B0604020202020204" pitchFamily="34" charset="0"/>
              <a:buChar char="•"/>
            </a:pPr>
            <a:endParaRPr lang="en-US" sz="1600"/>
          </a:p>
          <a:p>
            <a:pPr>
              <a:buFont typeface="Arial" panose="020B0604020202020204" pitchFamily="34" charset="0"/>
              <a:buChar char="•"/>
            </a:pPr>
            <a:endParaRPr lang="en-US" sz="1600"/>
          </a:p>
          <a:p>
            <a:pPr>
              <a:buFont typeface="Arial" panose="020B0604020202020204" pitchFamily="34" charset="0"/>
              <a:buChar char="•"/>
            </a:pPr>
            <a:endParaRPr lang="en-US" sz="1600"/>
          </a:p>
          <a:p>
            <a:pPr>
              <a:buFont typeface="Arial" panose="020B0604020202020204" pitchFamily="34" charset="0"/>
              <a:buChar char="•"/>
            </a:pPr>
            <a:endParaRPr lang="en-US" sz="2000"/>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endParaRPr lang="en-US"/>
          </a:p>
          <a:p>
            <a:endParaRPr lang="en-US"/>
          </a:p>
          <a:p>
            <a:pPr lvl="1"/>
            <a:endParaRPr lang="en-US"/>
          </a:p>
          <a:p>
            <a:endParaRPr lang="en-US"/>
          </a:p>
          <a:p>
            <a:endParaRPr lang="en-US"/>
          </a:p>
          <a:p>
            <a:endParaRPr lang="en-US"/>
          </a:p>
        </p:txBody>
      </p:sp>
      <p:sp>
        <p:nvSpPr>
          <p:cNvPr id="2" name="Title 1">
            <a:extLst>
              <a:ext uri="{FF2B5EF4-FFF2-40B4-BE49-F238E27FC236}">
                <a16:creationId xmlns:a16="http://schemas.microsoft.com/office/drawing/2014/main" id="{E6CE2825-7ABD-8316-5B7B-A141B4DD404D}"/>
              </a:ext>
            </a:extLst>
          </p:cNvPr>
          <p:cNvSpPr>
            <a:spLocks noGrp="1"/>
          </p:cNvSpPr>
          <p:nvPr>
            <p:ph type="title"/>
          </p:nvPr>
        </p:nvSpPr>
        <p:spPr/>
        <p:txBody>
          <a:bodyPr/>
          <a:lstStyle/>
          <a:p>
            <a:r>
              <a:rPr lang="en-US"/>
              <a:t>Problem Statement (1/2)</a:t>
            </a:r>
          </a:p>
        </p:txBody>
      </p:sp>
      <p:sp>
        <p:nvSpPr>
          <p:cNvPr id="4" name="Slide Number Placeholder 3">
            <a:extLst>
              <a:ext uri="{FF2B5EF4-FFF2-40B4-BE49-F238E27FC236}">
                <a16:creationId xmlns:a16="http://schemas.microsoft.com/office/drawing/2014/main" id="{9C417F79-8742-1AE8-EA73-8EFADFCEAE9D}"/>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6" name="Date Placeholder 5">
            <a:extLst>
              <a:ext uri="{FF2B5EF4-FFF2-40B4-BE49-F238E27FC236}">
                <a16:creationId xmlns:a16="http://schemas.microsoft.com/office/drawing/2014/main" id="{B7927983-AE54-F7C8-D56F-8FFF205F26BA}"/>
              </a:ext>
            </a:extLst>
          </p:cNvPr>
          <p:cNvSpPr>
            <a:spLocks noGrp="1"/>
          </p:cNvSpPr>
          <p:nvPr>
            <p:ph type="dt" idx="15"/>
          </p:nvPr>
        </p:nvSpPr>
        <p:spPr/>
        <p:txBody>
          <a:bodyPr/>
          <a:lstStyle/>
          <a:p>
            <a:r>
              <a:rPr lang="en-US"/>
              <a:t>July 2025</a:t>
            </a:r>
            <a:endParaRPr lang="en-GB"/>
          </a:p>
        </p:txBody>
      </p:sp>
      <p:sp>
        <p:nvSpPr>
          <p:cNvPr id="12" name="Footer Placeholder 4">
            <a:extLst>
              <a:ext uri="{FF2B5EF4-FFF2-40B4-BE49-F238E27FC236}">
                <a16:creationId xmlns:a16="http://schemas.microsoft.com/office/drawing/2014/main" id="{D82CEEA7-FB5C-A154-8559-22CB7E87AE8F}"/>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5" name="Picture 4">
            <a:extLst>
              <a:ext uri="{FF2B5EF4-FFF2-40B4-BE49-F238E27FC236}">
                <a16:creationId xmlns:a16="http://schemas.microsoft.com/office/drawing/2014/main" id="{52CA3E8C-0C17-F242-5A59-E5A49E73050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26079" y="2970214"/>
            <a:ext cx="6567799" cy="3465770"/>
          </a:xfrm>
          <a:prstGeom prst="rect">
            <a:avLst/>
          </a:prstGeom>
          <a:noFill/>
        </p:spPr>
      </p:pic>
    </p:spTree>
    <p:extLst>
      <p:ext uri="{BB962C8B-B14F-4D97-AF65-F5344CB8AC3E}">
        <p14:creationId xmlns:p14="http://schemas.microsoft.com/office/powerpoint/2010/main" val="1319564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09296B-B219-C485-A61D-CC95592C1E9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DC72FA-9563-E79F-E673-287F6EBD60A1}"/>
              </a:ext>
            </a:extLst>
          </p:cNvPr>
          <p:cNvSpPr>
            <a:spLocks noGrp="1"/>
          </p:cNvSpPr>
          <p:nvPr>
            <p:ph idx="1"/>
          </p:nvPr>
        </p:nvSpPr>
        <p:spPr>
          <a:xfrm>
            <a:off x="636092" y="1536565"/>
            <a:ext cx="10639393" cy="3566411"/>
          </a:xfrm>
        </p:spPr>
        <p:txBody>
          <a:bodyPr/>
          <a:lstStyle/>
          <a:p>
            <a:pPr>
              <a:buFont typeface="Arial" panose="020B0604020202020204" pitchFamily="34" charset="0"/>
              <a:buChar char="•"/>
            </a:pPr>
            <a:r>
              <a:rPr lang="en-US" sz="1600"/>
              <a:t>Notice that same issue may arise, even in the case when STAs exchange information regarding their own view of the OBSS (e.g., ICF and ICR contain the NPCA duration) and negotiate to return to the BSS’s primary channel at the same time, if they improperly reset the OBSS Basic NAV on the primary channel.</a:t>
            </a:r>
            <a:endParaRPr lang="en-US" sz="1600" b="1">
              <a:cs typeface="Times New Roman"/>
            </a:endParaRPr>
          </a:p>
          <a:p>
            <a:pPr lvl="1">
              <a:buFont typeface="Arial" panose="020B0604020202020204" pitchFamily="34" charset="0"/>
              <a:buChar char="•"/>
            </a:pPr>
            <a:endParaRPr lang="en-US" sz="1600">
              <a:latin typeface="Nokia Pure Text Light" panose="020B0304040602060303" pitchFamily="34" charset="0"/>
              <a:ea typeface="Nokia Pure Text Light" panose="020B0304040602060303" pitchFamily="34" charset="0"/>
              <a:cs typeface="Times New Roman" panose="02020603050405020304" pitchFamily="18" charset="0"/>
            </a:endParaRPr>
          </a:p>
          <a:p>
            <a:pPr lvl="1">
              <a:buFont typeface="Arial" panose="020B0604020202020204" pitchFamily="34" charset="0"/>
              <a:buChar char="•"/>
            </a:pPr>
            <a:endParaRPr lang="en-US" sz="1200"/>
          </a:p>
          <a:p>
            <a:pPr lvl="1">
              <a:buFont typeface="Arial" panose="020B0604020202020204" pitchFamily="34" charset="0"/>
              <a:buChar char="•"/>
            </a:pPr>
            <a:endParaRPr lang="en-US" sz="1200"/>
          </a:p>
          <a:p>
            <a:pPr lvl="1">
              <a:buFont typeface="Arial" panose="020B0604020202020204" pitchFamily="34" charset="0"/>
              <a:buChar char="•"/>
            </a:pPr>
            <a:endParaRPr lang="en-US" sz="1200"/>
          </a:p>
          <a:p>
            <a:pPr>
              <a:buFont typeface="Arial" panose="020B0604020202020204" pitchFamily="34" charset="0"/>
              <a:buChar char="•"/>
            </a:pPr>
            <a:endParaRPr lang="en-US" sz="1600"/>
          </a:p>
          <a:p>
            <a:pPr>
              <a:buFont typeface="Arial" panose="020B0604020202020204" pitchFamily="34" charset="0"/>
              <a:buChar char="•"/>
            </a:pPr>
            <a:endParaRPr lang="en-US" sz="1600"/>
          </a:p>
          <a:p>
            <a:pPr>
              <a:buFont typeface="Arial" panose="020B0604020202020204" pitchFamily="34" charset="0"/>
              <a:buChar char="•"/>
            </a:pPr>
            <a:endParaRPr lang="en-US" sz="1600"/>
          </a:p>
          <a:p>
            <a:pPr>
              <a:buFont typeface="Arial" panose="020B0604020202020204" pitchFamily="34" charset="0"/>
              <a:buChar char="•"/>
            </a:pPr>
            <a:endParaRPr lang="en-US" sz="1600"/>
          </a:p>
          <a:p>
            <a:pPr>
              <a:buFont typeface="Arial" panose="020B0604020202020204" pitchFamily="34" charset="0"/>
              <a:buChar char="•"/>
            </a:pPr>
            <a:endParaRPr lang="en-US" sz="1600"/>
          </a:p>
          <a:p>
            <a:pPr>
              <a:buFont typeface="Arial" panose="020B0604020202020204" pitchFamily="34" charset="0"/>
              <a:buChar char="•"/>
            </a:pPr>
            <a:endParaRPr lang="en-US" sz="1600"/>
          </a:p>
          <a:p>
            <a:pPr>
              <a:buFont typeface="Arial" panose="020B0604020202020204" pitchFamily="34" charset="0"/>
              <a:buChar char="•"/>
            </a:pPr>
            <a:endParaRPr lang="en-US" sz="2000"/>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endParaRPr lang="en-US"/>
          </a:p>
          <a:p>
            <a:endParaRPr lang="en-US"/>
          </a:p>
          <a:p>
            <a:pPr lvl="1"/>
            <a:endParaRPr lang="en-US"/>
          </a:p>
          <a:p>
            <a:endParaRPr lang="en-US"/>
          </a:p>
          <a:p>
            <a:endParaRPr lang="en-US"/>
          </a:p>
          <a:p>
            <a:endParaRPr lang="en-US"/>
          </a:p>
        </p:txBody>
      </p:sp>
      <p:sp>
        <p:nvSpPr>
          <p:cNvPr id="2" name="Title 1">
            <a:extLst>
              <a:ext uri="{FF2B5EF4-FFF2-40B4-BE49-F238E27FC236}">
                <a16:creationId xmlns:a16="http://schemas.microsoft.com/office/drawing/2014/main" id="{03C659F4-82EE-10D1-6A29-83EB473CFF23}"/>
              </a:ext>
            </a:extLst>
          </p:cNvPr>
          <p:cNvSpPr>
            <a:spLocks noGrp="1"/>
          </p:cNvSpPr>
          <p:nvPr>
            <p:ph type="title"/>
          </p:nvPr>
        </p:nvSpPr>
        <p:spPr/>
        <p:txBody>
          <a:bodyPr/>
          <a:lstStyle/>
          <a:p>
            <a:r>
              <a:rPr lang="en-US"/>
              <a:t>Problem Statement (2/2)</a:t>
            </a:r>
          </a:p>
        </p:txBody>
      </p:sp>
      <p:sp>
        <p:nvSpPr>
          <p:cNvPr id="4" name="Slide Number Placeholder 3">
            <a:extLst>
              <a:ext uri="{FF2B5EF4-FFF2-40B4-BE49-F238E27FC236}">
                <a16:creationId xmlns:a16="http://schemas.microsoft.com/office/drawing/2014/main" id="{3C1FBA86-437B-24EF-85DD-30AD1A9E587B}"/>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6" name="Date Placeholder 5">
            <a:extLst>
              <a:ext uri="{FF2B5EF4-FFF2-40B4-BE49-F238E27FC236}">
                <a16:creationId xmlns:a16="http://schemas.microsoft.com/office/drawing/2014/main" id="{0CC8404C-C907-AC0F-34D8-739F79A75FF9}"/>
              </a:ext>
            </a:extLst>
          </p:cNvPr>
          <p:cNvSpPr>
            <a:spLocks noGrp="1"/>
          </p:cNvSpPr>
          <p:nvPr>
            <p:ph type="dt" idx="15"/>
          </p:nvPr>
        </p:nvSpPr>
        <p:spPr/>
        <p:txBody>
          <a:bodyPr/>
          <a:lstStyle/>
          <a:p>
            <a:r>
              <a:rPr lang="en-US"/>
              <a:t>July 2025</a:t>
            </a:r>
            <a:endParaRPr lang="en-GB"/>
          </a:p>
        </p:txBody>
      </p:sp>
      <p:sp>
        <p:nvSpPr>
          <p:cNvPr id="12" name="Footer Placeholder 4">
            <a:extLst>
              <a:ext uri="{FF2B5EF4-FFF2-40B4-BE49-F238E27FC236}">
                <a16:creationId xmlns:a16="http://schemas.microsoft.com/office/drawing/2014/main" id="{EA3D2911-8933-1D5A-A6FD-6D130C59841D}"/>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11" name="Picture 10">
            <a:extLst>
              <a:ext uri="{FF2B5EF4-FFF2-40B4-BE49-F238E27FC236}">
                <a16:creationId xmlns:a16="http://schemas.microsoft.com/office/drawing/2014/main" id="{85707C0B-91B8-DD4F-539A-D7E44E09AE47}"/>
              </a:ext>
            </a:extLst>
          </p:cNvPr>
          <p:cNvPicPr>
            <a:picLocks noChangeAspect="1"/>
          </p:cNvPicPr>
          <p:nvPr/>
        </p:nvPicPr>
        <p:blipFill>
          <a:blip r:embed="rId3"/>
          <a:stretch>
            <a:fillRect/>
          </a:stretch>
        </p:blipFill>
        <p:spPr>
          <a:xfrm>
            <a:off x="2570376" y="2512655"/>
            <a:ext cx="7049134" cy="3795687"/>
          </a:xfrm>
          <a:prstGeom prst="rect">
            <a:avLst/>
          </a:prstGeom>
        </p:spPr>
      </p:pic>
    </p:spTree>
    <p:extLst>
      <p:ext uri="{BB962C8B-B14F-4D97-AF65-F5344CB8AC3E}">
        <p14:creationId xmlns:p14="http://schemas.microsoft.com/office/powerpoint/2010/main" val="779618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3417C-5809-052E-3372-7567CE228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AEFFC0-3F74-47E1-E3E1-C256F25DCA0A}"/>
              </a:ext>
            </a:extLst>
          </p:cNvPr>
          <p:cNvSpPr>
            <a:spLocks noGrp="1"/>
          </p:cNvSpPr>
          <p:nvPr>
            <p:ph type="title"/>
          </p:nvPr>
        </p:nvSpPr>
        <p:spPr/>
        <p:txBody>
          <a:bodyPr/>
          <a:lstStyle/>
          <a:p>
            <a:r>
              <a:rPr lang="en-US"/>
              <a:t>Recap: 802.11be Medium Synchronization Mechanisms</a:t>
            </a:r>
          </a:p>
        </p:txBody>
      </p:sp>
      <p:sp>
        <p:nvSpPr>
          <p:cNvPr id="3" name="Content Placeholder 2">
            <a:extLst>
              <a:ext uri="{FF2B5EF4-FFF2-40B4-BE49-F238E27FC236}">
                <a16:creationId xmlns:a16="http://schemas.microsoft.com/office/drawing/2014/main" id="{F6B27930-7465-896F-23D5-21CF7D8F3799}"/>
              </a:ext>
            </a:extLst>
          </p:cNvPr>
          <p:cNvSpPr>
            <a:spLocks noGrp="1"/>
          </p:cNvSpPr>
          <p:nvPr>
            <p:ph idx="1"/>
          </p:nvPr>
        </p:nvSpPr>
        <p:spPr>
          <a:xfrm>
            <a:off x="643410" y="1632910"/>
            <a:ext cx="10632075" cy="3785758"/>
          </a:xfrm>
        </p:spPr>
        <p:txBody>
          <a:bodyPr/>
          <a:lstStyle/>
          <a:p>
            <a:pPr>
              <a:spcBef>
                <a:spcPts val="0"/>
              </a:spcBef>
              <a:spcAft>
                <a:spcPts val="0"/>
              </a:spcAft>
              <a:buFont typeface="Arial" panose="020B0604020202020204" pitchFamily="34" charset="0"/>
              <a:buChar char="•"/>
            </a:pPr>
            <a:r>
              <a:rPr lang="en-US" sz="1600" b="0"/>
              <a:t>In 802.11be to help a STA re-gain medium synchronization a recovery procedure was introduced, where </a:t>
            </a:r>
            <a:r>
              <a:rPr lang="en-GB" sz="1600" b="0"/>
              <a:t>a timer called </a:t>
            </a:r>
            <a:r>
              <a:rPr lang="en-GB" sz="1600" b="0" i="1" err="1"/>
              <a:t>MediumSyncDelay</a:t>
            </a:r>
            <a:r>
              <a:rPr lang="en-GB" sz="1600" b="0"/>
              <a:t> (which is given in increments of </a:t>
            </a:r>
            <a:r>
              <a:rPr lang="en-US" sz="1600" b="0"/>
              <a:t>32 </a:t>
            </a:r>
            <a:r>
              <a:rPr lang="en-US" sz="1600" b="0" err="1"/>
              <a:t>μs</a:t>
            </a:r>
            <a:r>
              <a:rPr lang="en-GB" sz="1600" b="0"/>
              <a:t>) is started unless:</a:t>
            </a:r>
            <a:endParaRPr lang="en-US" sz="1600" b="0"/>
          </a:p>
          <a:p>
            <a:pPr marL="742950" lvl="1" indent="-285750">
              <a:lnSpc>
                <a:spcPct val="115000"/>
              </a:lnSpc>
              <a:spcBef>
                <a:spcPts val="0"/>
              </a:spcBef>
              <a:spcAft>
                <a:spcPts val="0"/>
              </a:spcAft>
              <a:buFont typeface="Symbol" panose="05050102010706020507" pitchFamily="18" charset="2"/>
              <a:buChar char=""/>
            </a:pPr>
            <a:r>
              <a:rPr lang="en-GB" sz="1600">
                <a:cs typeface="+mn-cs"/>
              </a:rPr>
              <a:t>the transmission that led to loss of medium synchronization is shorter than 72us (which is to cover length for RTS/CTS/Ack frame length);</a:t>
            </a:r>
            <a:endParaRPr lang="en-US" sz="1600">
              <a:cs typeface="+mn-cs"/>
            </a:endParaRPr>
          </a:p>
          <a:p>
            <a:pPr marL="742950" lvl="1" indent="-285750">
              <a:lnSpc>
                <a:spcPct val="115000"/>
              </a:lnSpc>
              <a:spcBef>
                <a:spcPts val="0"/>
              </a:spcBef>
              <a:spcAft>
                <a:spcPts val="0"/>
              </a:spcAft>
              <a:buFont typeface="Symbol" panose="05050102010706020507" pitchFamily="18" charset="2"/>
              <a:buChar char=""/>
            </a:pPr>
            <a:r>
              <a:rPr lang="en-GB" sz="1600">
                <a:cs typeface="+mn-cs"/>
              </a:rPr>
              <a:t>the </a:t>
            </a:r>
            <a:r>
              <a:rPr lang="en-GB" sz="1600" i="1" err="1">
                <a:cs typeface="+mn-cs"/>
              </a:rPr>
              <a:t>MediumSyncDelay</a:t>
            </a:r>
            <a:r>
              <a:rPr lang="en-GB" sz="1600">
                <a:cs typeface="+mn-cs"/>
              </a:rPr>
              <a:t> timer started previously, and it has not yet elapsed.</a:t>
            </a:r>
          </a:p>
          <a:p>
            <a:pPr marL="457200" lvl="1" indent="0">
              <a:lnSpc>
                <a:spcPct val="115000"/>
              </a:lnSpc>
              <a:spcBef>
                <a:spcPts val="0"/>
              </a:spcBef>
              <a:spcAft>
                <a:spcPts val="0"/>
              </a:spcAft>
            </a:pPr>
            <a:endParaRPr lang="en-US" sz="1600">
              <a:cs typeface="+mn-cs"/>
            </a:endParaRPr>
          </a:p>
          <a:p>
            <a:pPr marL="285750" indent="-285750">
              <a:spcBef>
                <a:spcPts val="0"/>
              </a:spcBef>
              <a:spcAft>
                <a:spcPts val="0"/>
              </a:spcAft>
              <a:buFont typeface="Arial" panose="020B0604020202020204" pitchFamily="34" charset="0"/>
              <a:buChar char="•"/>
            </a:pPr>
            <a:r>
              <a:rPr lang="en-US" sz="1600" b="0"/>
              <a:t>To regain medium synchronization two methods were defined:</a:t>
            </a:r>
          </a:p>
          <a:p>
            <a:pPr lvl="1">
              <a:spcBef>
                <a:spcPts val="0"/>
              </a:spcBef>
              <a:spcAft>
                <a:spcPts val="0"/>
              </a:spcAft>
              <a:buFont typeface="Arial" panose="020B0604020202020204" pitchFamily="34" charset="0"/>
              <a:buChar char="•"/>
            </a:pPr>
            <a:r>
              <a:rPr lang="en-US" sz="1600" b="1">
                <a:cs typeface="+mn-cs"/>
              </a:rPr>
              <a:t>ED-based recovery procedure</a:t>
            </a:r>
          </a:p>
          <a:p>
            <a:pPr lvl="2">
              <a:spcBef>
                <a:spcPts val="0"/>
              </a:spcBef>
              <a:spcAft>
                <a:spcPts val="0"/>
              </a:spcAft>
              <a:buFont typeface="Arial" panose="020B0604020202020204" pitchFamily="34" charset="0"/>
              <a:buChar char="•"/>
            </a:pPr>
            <a:r>
              <a:rPr lang="en-GB" sz="1600">
                <a:cs typeface="+mn-cs"/>
              </a:rPr>
              <a:t>If the medium is lost and the timer has not expired, a STA shall use a different sensitivity for the CCA, called </a:t>
            </a:r>
            <a:r>
              <a:rPr lang="en-US" sz="1600" i="1">
                <a:cs typeface="+mn-cs"/>
              </a:rPr>
              <a:t>dot11MSDOFDMEDthreshold</a:t>
            </a:r>
            <a:r>
              <a:rPr lang="en-US" sz="1600">
                <a:cs typeface="+mn-cs"/>
              </a:rPr>
              <a:t>.</a:t>
            </a:r>
          </a:p>
          <a:p>
            <a:pPr lvl="2">
              <a:spcBef>
                <a:spcPts val="0"/>
              </a:spcBef>
              <a:spcAft>
                <a:spcPts val="0"/>
              </a:spcAft>
              <a:buFont typeface="Arial" panose="020B0604020202020204" pitchFamily="34" charset="0"/>
              <a:buChar char="•"/>
            </a:pPr>
            <a:r>
              <a:rPr lang="en-US" sz="1600">
                <a:cs typeface="+mn-cs"/>
              </a:rPr>
              <a:t>If the STA is capable to obtain a </a:t>
            </a:r>
            <a:r>
              <a:rPr lang="en-US" sz="1600" err="1">
                <a:cs typeface="+mn-cs"/>
              </a:rPr>
              <a:t>TxOP</a:t>
            </a:r>
            <a:r>
              <a:rPr lang="en-US" sz="1600">
                <a:cs typeface="+mn-cs"/>
              </a:rPr>
              <a:t>, then</a:t>
            </a:r>
          </a:p>
          <a:p>
            <a:pPr lvl="3">
              <a:spcBef>
                <a:spcPts val="0"/>
              </a:spcBef>
              <a:spcAft>
                <a:spcPts val="0"/>
              </a:spcAft>
              <a:buFont typeface="Arial" panose="020B0604020202020204" pitchFamily="34" charset="0"/>
              <a:buChar char="•"/>
            </a:pPr>
            <a:r>
              <a:rPr lang="en-US" sz="1200" b="0" i="0" u="none" strike="noStrike" baseline="0">
                <a:solidFill>
                  <a:srgbClr val="000000"/>
                </a:solidFill>
                <a:latin typeface="Times New Roman" panose="02020603050405020304" pitchFamily="18" charset="0"/>
              </a:rPr>
              <a:t>If it is a non-AP STA, it shall transmit an RTS frame to its associated AP as the initial frame in an obtained TXOP</a:t>
            </a:r>
          </a:p>
          <a:p>
            <a:pPr lvl="3">
              <a:spcBef>
                <a:spcPts val="0"/>
              </a:spcBef>
              <a:spcAft>
                <a:spcPts val="0"/>
              </a:spcAft>
              <a:buFont typeface="Arial" panose="020B0604020202020204" pitchFamily="34" charset="0"/>
              <a:buChar char="•"/>
            </a:pPr>
            <a:r>
              <a:rPr lang="en-US" sz="1200" b="0" i="0" u="none" strike="noStrike" baseline="0">
                <a:solidFill>
                  <a:srgbClr val="000000"/>
                </a:solidFill>
                <a:latin typeface="Times New Roman" panose="02020603050405020304" pitchFamily="18" charset="0"/>
              </a:rPr>
              <a:t>If it is an AP affiliated with an NSTR mobile AP MLD, then the AP shall transmit an RTS frame to an associated non-AP STA as the initial frame in an obtained TXOP and follow the rules defined in 35.3.19 (NSTR mobile AP MLD operation). </a:t>
            </a:r>
          </a:p>
          <a:p>
            <a:pPr lvl="3">
              <a:spcBef>
                <a:spcPts val="0"/>
              </a:spcBef>
              <a:spcAft>
                <a:spcPts val="0"/>
              </a:spcAft>
              <a:buFont typeface="Arial" panose="020B0604020202020204" pitchFamily="34" charset="0"/>
              <a:buChar char="•"/>
            </a:pPr>
            <a:r>
              <a:rPr lang="en-US" sz="1200" b="0" i="0" u="none" strike="noStrike" baseline="0">
                <a:solidFill>
                  <a:srgbClr val="000000"/>
                </a:solidFill>
                <a:latin typeface="Times New Roman" panose="02020603050405020304" pitchFamily="18" charset="0"/>
              </a:rPr>
              <a:t>Shall not attempt to initiate a TXOP more than dot11MSDTXOPMax times since the start of the timer</a:t>
            </a:r>
          </a:p>
          <a:p>
            <a:pPr lvl="2">
              <a:spcBef>
                <a:spcPts val="0"/>
              </a:spcBef>
              <a:spcAft>
                <a:spcPts val="0"/>
              </a:spcAft>
              <a:buFont typeface="Arial" panose="020B0604020202020204" pitchFamily="34" charset="0"/>
              <a:buChar char="•"/>
            </a:pPr>
            <a:r>
              <a:rPr lang="en-US" sz="1400" b="0" i="0" u="none" strike="noStrike" baseline="0">
                <a:solidFill>
                  <a:srgbClr val="000000"/>
                </a:solidFill>
                <a:latin typeface="Times New Roman" panose="02020603050405020304" pitchFamily="18" charset="0"/>
              </a:rPr>
              <a:t>Otherwise, it shall perform CCA until the </a:t>
            </a:r>
            <a:r>
              <a:rPr lang="en-US" sz="1400" b="0" i="1" u="none" strike="noStrike" baseline="0" err="1">
                <a:solidFill>
                  <a:srgbClr val="000000"/>
                </a:solidFill>
                <a:latin typeface="Times New Roman" panose="02020603050405020304" pitchFamily="18" charset="0"/>
              </a:rPr>
              <a:t>MediumSyncDelay</a:t>
            </a:r>
            <a:r>
              <a:rPr lang="en-US" sz="1400" b="0" i="0" u="none" strike="noStrike" baseline="0">
                <a:solidFill>
                  <a:srgbClr val="000000"/>
                </a:solidFill>
                <a:latin typeface="Times New Roman" panose="02020603050405020304" pitchFamily="18" charset="0"/>
              </a:rPr>
              <a:t> timer has expired before it initiates a transmission.</a:t>
            </a:r>
            <a:endParaRPr lang="en-US" sz="1250">
              <a:cs typeface="+mn-cs"/>
            </a:endParaRPr>
          </a:p>
          <a:p>
            <a:pPr lvl="2">
              <a:spcBef>
                <a:spcPts val="0"/>
              </a:spcBef>
              <a:spcAft>
                <a:spcPts val="0"/>
              </a:spcAft>
              <a:buFont typeface="Arial" panose="020B0604020202020204" pitchFamily="34" charset="0"/>
              <a:buChar char="•"/>
            </a:pPr>
            <a:endParaRPr lang="en-US" sz="1600">
              <a:cs typeface="+mn-cs"/>
            </a:endParaRPr>
          </a:p>
          <a:p>
            <a:pPr lvl="1">
              <a:spcBef>
                <a:spcPts val="0"/>
              </a:spcBef>
              <a:spcAft>
                <a:spcPts val="0"/>
              </a:spcAft>
              <a:buFont typeface="Arial" panose="020B0604020202020204" pitchFamily="34" charset="0"/>
              <a:buChar char="•"/>
            </a:pPr>
            <a:r>
              <a:rPr lang="en-US" sz="1600" b="1">
                <a:cs typeface="+mn-cs"/>
              </a:rPr>
              <a:t>AP Assisted recovery procedure</a:t>
            </a:r>
            <a:r>
              <a:rPr lang="en-US" sz="1600">
                <a:cs typeface="+mn-cs"/>
              </a:rPr>
              <a:t>: </a:t>
            </a:r>
          </a:p>
          <a:p>
            <a:pPr lvl="2">
              <a:spcBef>
                <a:spcPts val="0"/>
              </a:spcBef>
              <a:spcAft>
                <a:spcPts val="0"/>
              </a:spcAft>
              <a:buFont typeface="Arial" panose="020B0604020202020204" pitchFamily="34" charset="0"/>
              <a:buChar char="•"/>
            </a:pPr>
            <a:r>
              <a:rPr lang="en-GB" sz="1600">
                <a:cs typeface="+mn-cs"/>
              </a:rPr>
              <a:t>this is a service </a:t>
            </a:r>
            <a:r>
              <a:rPr lang="en-US" sz="1600">
                <a:cs typeface="+mn-cs"/>
              </a:rPr>
              <a:t>provided by an AP MLD to help a non-AP STA that has lost medium synchronization to transmit a frame without causing collision with another transmission</a:t>
            </a:r>
          </a:p>
          <a:p>
            <a:pPr>
              <a:buFont typeface="Arial" panose="020B0604020202020204" pitchFamily="34" charset="0"/>
              <a:buChar char="•"/>
            </a:pPr>
            <a:endParaRPr lang="en-US" sz="2000"/>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a:buFont typeface="Arial" panose="020B0604020202020204" pitchFamily="34" charset="0"/>
              <a:buChar char="•"/>
            </a:pPr>
            <a:endParaRPr lang="en-US"/>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pPr marL="800100" lvl="1" indent="-342900">
              <a:buFont typeface="Arial" panose="020B0604020202020204" pitchFamily="34" charset="0"/>
              <a:buChar char="•"/>
            </a:pPr>
            <a:endParaRPr lang="en-US" sz="2400" b="1">
              <a:cs typeface="+mn-cs"/>
            </a:endParaRPr>
          </a:p>
          <a:p>
            <a:endParaRPr lang="en-US"/>
          </a:p>
          <a:p>
            <a:endParaRPr lang="en-US"/>
          </a:p>
          <a:p>
            <a:pPr lvl="1"/>
            <a:endParaRPr lang="en-US"/>
          </a:p>
          <a:p>
            <a:endParaRPr lang="en-US"/>
          </a:p>
          <a:p>
            <a:endParaRPr lang="en-US"/>
          </a:p>
          <a:p>
            <a:endParaRPr lang="en-US"/>
          </a:p>
        </p:txBody>
      </p:sp>
      <p:sp>
        <p:nvSpPr>
          <p:cNvPr id="4" name="Slide Number Placeholder 3">
            <a:extLst>
              <a:ext uri="{FF2B5EF4-FFF2-40B4-BE49-F238E27FC236}">
                <a16:creationId xmlns:a16="http://schemas.microsoft.com/office/drawing/2014/main" id="{90D9D41D-B0B1-1AAD-98A1-4FDD0A2A907D}"/>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6" name="Date Placeholder 5">
            <a:extLst>
              <a:ext uri="{FF2B5EF4-FFF2-40B4-BE49-F238E27FC236}">
                <a16:creationId xmlns:a16="http://schemas.microsoft.com/office/drawing/2014/main" id="{025F9C0B-CD85-10F8-0198-D57BA6259239}"/>
              </a:ext>
            </a:extLst>
          </p:cNvPr>
          <p:cNvSpPr>
            <a:spLocks noGrp="1"/>
          </p:cNvSpPr>
          <p:nvPr>
            <p:ph type="dt" idx="15"/>
          </p:nvPr>
        </p:nvSpPr>
        <p:spPr/>
        <p:txBody>
          <a:bodyPr/>
          <a:lstStyle/>
          <a:p>
            <a:r>
              <a:rPr lang="en-US"/>
              <a:t>July 2025</a:t>
            </a:r>
            <a:endParaRPr lang="en-GB"/>
          </a:p>
        </p:txBody>
      </p:sp>
      <p:sp>
        <p:nvSpPr>
          <p:cNvPr id="12" name="Footer Placeholder 4">
            <a:extLst>
              <a:ext uri="{FF2B5EF4-FFF2-40B4-BE49-F238E27FC236}">
                <a16:creationId xmlns:a16="http://schemas.microsoft.com/office/drawing/2014/main" id="{B75FEACD-AC1B-F395-828F-40F356A6E127}"/>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3926235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3CD59C-1646-8C51-971D-814F5D1A1E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A996A3-D867-A892-3061-04F027C6086C}"/>
              </a:ext>
            </a:extLst>
          </p:cNvPr>
          <p:cNvSpPr>
            <a:spLocks noGrp="1"/>
          </p:cNvSpPr>
          <p:nvPr>
            <p:ph type="title"/>
          </p:nvPr>
        </p:nvSpPr>
        <p:spPr/>
        <p:txBody>
          <a:bodyPr/>
          <a:lstStyle/>
          <a:p>
            <a:r>
              <a:rPr lang="en-US"/>
              <a:t>Recovery Procedure and Behavior For NPCA STAs</a:t>
            </a:r>
          </a:p>
        </p:txBody>
      </p:sp>
      <p:sp>
        <p:nvSpPr>
          <p:cNvPr id="4" name="Slide Number Placeholder 3">
            <a:extLst>
              <a:ext uri="{FF2B5EF4-FFF2-40B4-BE49-F238E27FC236}">
                <a16:creationId xmlns:a16="http://schemas.microsoft.com/office/drawing/2014/main" id="{6C7E9D01-368C-B541-B4EA-BB51D50BDEBB}"/>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6" name="Date Placeholder 5">
            <a:extLst>
              <a:ext uri="{FF2B5EF4-FFF2-40B4-BE49-F238E27FC236}">
                <a16:creationId xmlns:a16="http://schemas.microsoft.com/office/drawing/2014/main" id="{FAA44AED-9340-5664-FF15-64671886D356}"/>
              </a:ext>
            </a:extLst>
          </p:cNvPr>
          <p:cNvSpPr>
            <a:spLocks noGrp="1"/>
          </p:cNvSpPr>
          <p:nvPr>
            <p:ph type="dt" idx="15"/>
          </p:nvPr>
        </p:nvSpPr>
        <p:spPr/>
        <p:txBody>
          <a:bodyPr/>
          <a:lstStyle/>
          <a:p>
            <a:r>
              <a:rPr lang="en-US"/>
              <a:t>July 2025</a:t>
            </a:r>
            <a:endParaRPr lang="en-GB"/>
          </a:p>
        </p:txBody>
      </p:sp>
      <p:sp>
        <p:nvSpPr>
          <p:cNvPr id="12" name="Footer Placeholder 4">
            <a:extLst>
              <a:ext uri="{FF2B5EF4-FFF2-40B4-BE49-F238E27FC236}">
                <a16:creationId xmlns:a16="http://schemas.microsoft.com/office/drawing/2014/main" id="{3B32CB73-AC71-E2D2-1C3D-862854EBD207}"/>
              </a:ext>
            </a:extLst>
          </p:cNvPr>
          <p:cNvSpPr>
            <a:spLocks noGrp="1"/>
          </p:cNvSpPr>
          <p:nvPr>
            <p:ph type="ftr" idx="14"/>
          </p:nvPr>
        </p:nvSpPr>
        <p:spPr>
          <a:xfrm>
            <a:off x="7143757" y="6475414"/>
            <a:ext cx="4246027" cy="180975"/>
          </a:xfrm>
        </p:spPr>
        <p:txBody>
          <a:bodyPr/>
          <a:lstStyle/>
          <a:p>
            <a:r>
              <a:rPr lang="en-GB"/>
              <a:t>Salvatore Talarico (Nokia), et al.</a:t>
            </a:r>
          </a:p>
        </p:txBody>
      </p:sp>
      <p:sp>
        <p:nvSpPr>
          <p:cNvPr id="7" name="Content Placeholder 6">
            <a:extLst>
              <a:ext uri="{FF2B5EF4-FFF2-40B4-BE49-F238E27FC236}">
                <a16:creationId xmlns:a16="http://schemas.microsoft.com/office/drawing/2014/main" id="{6BBFD569-9B04-DC22-D307-CFCD024A03E5}"/>
              </a:ext>
            </a:extLst>
          </p:cNvPr>
          <p:cNvSpPr>
            <a:spLocks noGrp="1"/>
          </p:cNvSpPr>
          <p:nvPr>
            <p:ph idx="1"/>
          </p:nvPr>
        </p:nvSpPr>
        <p:spPr/>
        <p:txBody>
          <a:bodyPr/>
          <a:lstStyle/>
          <a:p>
            <a:pPr marL="285750" indent="-285750">
              <a:buFont typeface="Arial" panose="020B0604020202020204" pitchFamily="34" charset="0"/>
              <a:buChar char="•"/>
            </a:pPr>
            <a:r>
              <a:rPr lang="en-US" sz="1600"/>
              <a:t>Proposal 1:</a:t>
            </a:r>
            <a:r>
              <a:rPr lang="en-US" sz="1600" b="0"/>
              <a:t> the ED-based approach defined for 802.11be should be modified as follows:</a:t>
            </a:r>
          </a:p>
          <a:p>
            <a:pPr marL="685800" lvl="1">
              <a:buFont typeface="Arial" panose="020B0604020202020204" pitchFamily="34" charset="0"/>
              <a:buChar char="•"/>
            </a:pPr>
            <a:r>
              <a:rPr lang="en-US" sz="1600" b="0"/>
              <a:t>Upon switching to the BSS’s primary </a:t>
            </a:r>
            <a:r>
              <a:rPr lang="en-US" sz="1600">
                <a:cs typeface="+mn-cs"/>
              </a:rPr>
              <a:t>channel a STA shall maintain the knowledge of the Basic NAV of the OBSS that triggered the switch to the NPCA primary channel</a:t>
            </a:r>
            <a:endParaRPr lang="en-US" sz="1600">
              <a:cs typeface="Times New Roman"/>
            </a:endParaRPr>
          </a:p>
          <a:p>
            <a:pPr marL="685800" lvl="1">
              <a:buFont typeface="Arial" panose="020B0604020202020204" pitchFamily="34" charset="0"/>
              <a:buChar char="•"/>
            </a:pPr>
            <a:r>
              <a:rPr lang="en-GB" sz="1600" b="0" i="1" err="1"/>
              <a:t>NPCADwellingTimer</a:t>
            </a:r>
            <a:r>
              <a:rPr lang="en-GB" sz="1600" b="0"/>
              <a:t> is started upon switching to the BSS’s primary channel</a:t>
            </a:r>
            <a:endParaRPr lang="en-US" sz="1600" b="0"/>
          </a:p>
          <a:p>
            <a:pPr lvl="2">
              <a:buFont typeface="Arial" panose="020B0604020202020204" pitchFamily="34" charset="0"/>
              <a:buChar char="•"/>
            </a:pPr>
            <a:r>
              <a:rPr lang="en-US" sz="1600">
                <a:cs typeface="+mn-cs"/>
              </a:rPr>
              <a:t>A STA shall not transmit or resume EDCA procedure until the intra-BSS and OBSS Basic NAV have expired if the </a:t>
            </a:r>
            <a:r>
              <a:rPr lang="en-GB" sz="1600" b="0" i="1" err="1"/>
              <a:t>NPCADwellingTimer</a:t>
            </a:r>
            <a:r>
              <a:rPr lang="en-GB" sz="1600">
                <a:cs typeface="+mn-cs"/>
              </a:rPr>
              <a:t> has not expired</a:t>
            </a:r>
            <a:endParaRPr lang="en-GB" sz="1600">
              <a:cs typeface="Times New Roman"/>
            </a:endParaRPr>
          </a:p>
          <a:p>
            <a:pPr lvl="2">
              <a:buFont typeface="Arial" panose="020B0604020202020204" pitchFamily="34" charset="0"/>
              <a:buChar char="•"/>
            </a:pPr>
            <a:r>
              <a:rPr lang="en-GB" sz="1600">
                <a:cs typeface="+mn-cs"/>
              </a:rPr>
              <a:t>If </a:t>
            </a:r>
            <a:r>
              <a:rPr lang="en-GB" sz="1600" b="0" i="1" err="1"/>
              <a:t>NPCADwellingTimer</a:t>
            </a:r>
            <a:r>
              <a:rPr lang="en-GB" sz="1600">
                <a:cs typeface="+mn-cs"/>
              </a:rPr>
              <a:t> has not expired, a STA that would like to transmit </a:t>
            </a:r>
            <a:endParaRPr lang="en-GB" sz="1600">
              <a:cs typeface="Times New Roman"/>
            </a:endParaRPr>
          </a:p>
          <a:p>
            <a:pPr lvl="3">
              <a:buFont typeface="Arial" panose="020B0604020202020204" pitchFamily="34" charset="0"/>
              <a:buChar char="•"/>
            </a:pPr>
            <a:r>
              <a:rPr lang="en-US">
                <a:cs typeface="+mn-cs"/>
              </a:rPr>
              <a:t>uses a threshold that NPCA specific when resuming EDCA</a:t>
            </a:r>
            <a:endParaRPr lang="en-US">
              <a:cs typeface="Times New Roman"/>
            </a:endParaRPr>
          </a:p>
          <a:p>
            <a:pPr lvl="3">
              <a:buFont typeface="Arial" panose="020B0604020202020204" pitchFamily="34" charset="0"/>
              <a:buChar char="•"/>
            </a:pPr>
            <a:r>
              <a:rPr lang="en-US">
                <a:cs typeface="+mn-cs"/>
              </a:rPr>
              <a:t>If the STA is a non-AP STA it shall transmit an RTS to its associated AP, and if the STA is an AP, it shall transmit an RTS to its associated non-AP STA</a:t>
            </a:r>
            <a:endParaRPr lang="en-US">
              <a:cs typeface="Times New Roman"/>
            </a:endParaRPr>
          </a:p>
          <a:p>
            <a:pPr lvl="3">
              <a:buFont typeface="Arial" panose="020B0604020202020204" pitchFamily="34" charset="0"/>
              <a:buChar char="•"/>
            </a:pPr>
            <a:r>
              <a:rPr lang="en-US">
                <a:cs typeface="+mn-cs"/>
              </a:rPr>
              <a:t>Shall not attempt to initiate a TXOP more than a certain number of times since the start of the timer.</a:t>
            </a:r>
            <a:endParaRPr lang="en-US">
              <a:cs typeface="Times New Roman"/>
            </a:endParaRPr>
          </a:p>
          <a:p>
            <a:pPr lvl="2">
              <a:buFont typeface="Arial" panose="020B0604020202020204" pitchFamily="34" charset="0"/>
              <a:buChar char="•"/>
            </a:pPr>
            <a:endParaRPr lang="en-US" sz="1600">
              <a:cs typeface="+mn-cs"/>
            </a:endParaRPr>
          </a:p>
          <a:p>
            <a:pPr>
              <a:buFont typeface="Arial" panose="020B0604020202020204" pitchFamily="34" charset="0"/>
              <a:buChar char="•"/>
            </a:pPr>
            <a:r>
              <a:rPr lang="en-US" sz="1600"/>
              <a:t>Proposal 2: </a:t>
            </a:r>
            <a:r>
              <a:rPr lang="en-US" sz="1600" b="0"/>
              <a:t>Since both AP and STA switch to the NPCA primary channel and may both lose medium synchronization, the AP-assisted method is not applicable for NPCA.</a:t>
            </a:r>
            <a:endParaRPr lang="en-US" sz="1600" b="0">
              <a:cs typeface="Times New Roman"/>
            </a:endParaRPr>
          </a:p>
          <a:p>
            <a:pPr lvl="1">
              <a:buFont typeface="Arial" panose="020B0604020202020204" pitchFamily="34" charset="0"/>
              <a:buChar char="•"/>
            </a:pPr>
            <a:endParaRPr lang="en-US" sz="1200" b="0"/>
          </a:p>
          <a:p>
            <a:pPr>
              <a:buFont typeface="Arial" panose="020B0604020202020204" pitchFamily="34" charset="0"/>
              <a:buChar char="•"/>
            </a:pPr>
            <a:endParaRPr lang="en-US" sz="1600" b="0"/>
          </a:p>
        </p:txBody>
      </p:sp>
    </p:spTree>
    <p:extLst>
      <p:ext uri="{BB962C8B-B14F-4D97-AF65-F5344CB8AC3E}">
        <p14:creationId xmlns:p14="http://schemas.microsoft.com/office/powerpoint/2010/main" val="996579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34861"/>
            <a:ext cx="10783407" cy="4528563"/>
          </a:xfrm>
        </p:spPr>
        <p:txBody>
          <a:bodyPr/>
          <a:lstStyle/>
          <a:p>
            <a:pPr>
              <a:buFont typeface="Arial" panose="020B0604020202020204" pitchFamily="34" charset="0"/>
              <a:buChar char="•"/>
            </a:pPr>
            <a:r>
              <a:rPr lang="en-US" sz="2000"/>
              <a:t>In this contributions, we discussed the issue of medium synchronization loss in NPCA </a:t>
            </a:r>
          </a:p>
          <a:p>
            <a:pPr>
              <a:buFont typeface="Arial" panose="020B0604020202020204" pitchFamily="34" charset="0"/>
              <a:buChar char="•"/>
            </a:pPr>
            <a:r>
              <a:rPr lang="en-US" sz="2000"/>
              <a:t>To overcome this issue the following is proposed:</a:t>
            </a:r>
            <a:endParaRPr lang="en-US" sz="2000">
              <a:cs typeface="Times New Roman"/>
            </a:endParaRPr>
          </a:p>
          <a:p>
            <a:pPr marL="685800" lvl="1">
              <a:buFont typeface="Arial" panose="020B0604020202020204" pitchFamily="34" charset="0"/>
              <a:buChar char="•"/>
            </a:pPr>
            <a:r>
              <a:rPr lang="en-US" sz="1600" b="1">
                <a:cs typeface="+mn-cs"/>
              </a:rPr>
              <a:t>The 802.11be ED-based recover procedure is modified as follows:</a:t>
            </a:r>
            <a:endParaRPr lang="en-US" sz="1600" b="1">
              <a:cs typeface="Times New Roman"/>
            </a:endParaRPr>
          </a:p>
          <a:p>
            <a:pPr marL="1085850" lvl="2">
              <a:buFont typeface="Arial" panose="020B0604020202020204" pitchFamily="34" charset="0"/>
              <a:buChar char="•"/>
            </a:pPr>
            <a:r>
              <a:rPr lang="en-US" sz="1400" b="1"/>
              <a:t>Upon switching to the BSS’s primary </a:t>
            </a:r>
            <a:r>
              <a:rPr lang="en-US" sz="1400" b="1">
                <a:cs typeface="+mn-cs"/>
              </a:rPr>
              <a:t>channel a STA shall maintain the knowledge of the Basic NAV of the OBSS that triggered the switch to the NPCA primary channel</a:t>
            </a:r>
            <a:endParaRPr lang="en-US" sz="1400" b="1">
              <a:cs typeface="Times New Roman"/>
            </a:endParaRPr>
          </a:p>
          <a:p>
            <a:pPr marL="1085850" lvl="2">
              <a:buFont typeface="Arial" panose="020B0604020202020204" pitchFamily="34" charset="0"/>
              <a:buChar char="•"/>
            </a:pPr>
            <a:r>
              <a:rPr lang="en-GB" sz="1400" b="1" i="1" err="1"/>
              <a:t>MediumSyncDelay</a:t>
            </a:r>
            <a:r>
              <a:rPr lang="en-GB" sz="1400" b="1"/>
              <a:t> is started upon switching to the BSS’s primary channel</a:t>
            </a:r>
            <a:endParaRPr lang="en-US" sz="1400" b="1"/>
          </a:p>
          <a:p>
            <a:pPr lvl="3">
              <a:buFont typeface="Arial" panose="020B0604020202020204" pitchFamily="34" charset="0"/>
              <a:buChar char="•"/>
            </a:pPr>
            <a:r>
              <a:rPr lang="en-US" sz="1400" b="1">
                <a:cs typeface="+mn-cs"/>
              </a:rPr>
              <a:t>A STA shall not transmit or resume EDCA procedure until the intra-BSS and OBSS Basic NAV have expired if the </a:t>
            </a:r>
            <a:r>
              <a:rPr lang="en-GB" sz="1400" b="1" i="1" err="1">
                <a:cs typeface="+mn-cs"/>
              </a:rPr>
              <a:t>MediumSyncDelay</a:t>
            </a:r>
            <a:r>
              <a:rPr lang="en-GB" sz="1400" b="1">
                <a:cs typeface="+mn-cs"/>
              </a:rPr>
              <a:t> has not expired</a:t>
            </a:r>
            <a:endParaRPr lang="en-GB" sz="1400" b="1">
              <a:cs typeface="Times New Roman"/>
            </a:endParaRPr>
          </a:p>
          <a:p>
            <a:pPr lvl="3">
              <a:buFont typeface="Arial" panose="020B0604020202020204" pitchFamily="34" charset="0"/>
              <a:buChar char="•"/>
            </a:pPr>
            <a:r>
              <a:rPr lang="en-GB" sz="1400" b="1">
                <a:cs typeface="+mn-cs"/>
              </a:rPr>
              <a:t>If </a:t>
            </a:r>
            <a:r>
              <a:rPr lang="en-GB" sz="1400" b="1" i="1" err="1">
                <a:cs typeface="+mn-cs"/>
              </a:rPr>
              <a:t>MediumSyncDelay</a:t>
            </a:r>
            <a:r>
              <a:rPr lang="en-GB" sz="1400" b="1">
                <a:cs typeface="+mn-cs"/>
              </a:rPr>
              <a:t> has not expired, a STA that would like to transmit </a:t>
            </a:r>
            <a:endParaRPr lang="en-GB" sz="1400" b="1">
              <a:cs typeface="Times New Roman"/>
            </a:endParaRPr>
          </a:p>
          <a:p>
            <a:pPr lvl="4">
              <a:buFont typeface="Arial" panose="020B0604020202020204" pitchFamily="34" charset="0"/>
              <a:buChar char="•"/>
            </a:pPr>
            <a:r>
              <a:rPr lang="en-US" sz="1400" b="1">
                <a:cs typeface="+mn-cs"/>
              </a:rPr>
              <a:t>uses a threshold that NPCA specific when resuming EDCA</a:t>
            </a:r>
            <a:endParaRPr lang="en-US" sz="1400" b="1">
              <a:cs typeface="Times New Roman"/>
            </a:endParaRPr>
          </a:p>
          <a:p>
            <a:pPr lvl="4">
              <a:buFont typeface="Arial" panose="020B0604020202020204" pitchFamily="34" charset="0"/>
              <a:buChar char="•"/>
            </a:pPr>
            <a:r>
              <a:rPr lang="en-US" sz="1400" b="1">
                <a:cs typeface="+mn-cs"/>
              </a:rPr>
              <a:t>If the STA is a non-AP STA it shall transmit an RTS to its associated AP, and if the STA is an AP, it shall transmit an RTS to its associated non-AP STA</a:t>
            </a:r>
            <a:endParaRPr lang="en-US" sz="1400" b="1">
              <a:cs typeface="Times New Roman"/>
            </a:endParaRPr>
          </a:p>
          <a:p>
            <a:pPr lvl="4">
              <a:buFont typeface="Arial" panose="020B0604020202020204" pitchFamily="34" charset="0"/>
              <a:buChar char="•"/>
            </a:pPr>
            <a:r>
              <a:rPr lang="en-US" sz="1400" b="1">
                <a:cs typeface="+mn-cs"/>
              </a:rPr>
              <a:t>Shall not attempt to initiate a TXOP more than a certain number of times since the start of the timer.</a:t>
            </a:r>
            <a:endParaRPr lang="en-US" sz="1400" b="1">
              <a:cs typeface="Times New Roman"/>
            </a:endParaRPr>
          </a:p>
          <a:p>
            <a:pPr marL="1828800" lvl="4" indent="0"/>
            <a:endParaRPr lang="en-US" sz="1400" b="1">
              <a:cs typeface="+mn-cs"/>
            </a:endParaRPr>
          </a:p>
          <a:p>
            <a:pPr lvl="1">
              <a:buFont typeface="Arial" panose="020B0604020202020204" pitchFamily="34" charset="0"/>
              <a:buChar char="•"/>
            </a:pPr>
            <a:r>
              <a:rPr lang="en-US" sz="1600" b="1">
                <a:cs typeface="+mn-cs"/>
              </a:rPr>
              <a:t>The 802.11be AP assisted method is not applied to NPCA.</a:t>
            </a:r>
            <a:endParaRPr lang="en-US" sz="1600" b="1">
              <a:cs typeface="Times New Roman"/>
            </a:endParaRPr>
          </a:p>
          <a:p>
            <a:pPr lvl="1">
              <a:buFont typeface="Arial" panose="020B0604020202020204" pitchFamily="34" charset="0"/>
              <a:buChar char="•"/>
            </a:pPr>
            <a:endParaRPr lang="en-US" sz="160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t>July 2025</a:t>
            </a:r>
            <a:endParaRPr lang="en-GB"/>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1315213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p>
        </p:txBody>
      </p:sp>
      <p:sp>
        <p:nvSpPr>
          <p:cNvPr id="3" name="Content Placeholder 2"/>
          <p:cNvSpPr>
            <a:spLocks noGrp="1"/>
          </p:cNvSpPr>
          <p:nvPr>
            <p:ph idx="1"/>
          </p:nvPr>
        </p:nvSpPr>
        <p:spPr>
          <a:xfrm>
            <a:off x="903515" y="1600200"/>
            <a:ext cx="10361084" cy="4800600"/>
          </a:xfrm>
        </p:spPr>
        <p:txBody>
          <a:bodyPr>
            <a:normAutofit/>
          </a:bodyPr>
          <a:lstStyle/>
          <a:p>
            <a:r>
              <a:rPr lang="en-US" sz="1600" b="0"/>
              <a:t>[1] IEEE 802.11-23/34, “Non-primary channel </a:t>
            </a:r>
            <a:r>
              <a:rPr lang="en-US" sz="1500" b="0"/>
              <a:t>utilization”, Sindhu Verma</a:t>
            </a:r>
          </a:p>
          <a:p>
            <a:pPr algn="l"/>
            <a:r>
              <a:rPr lang="en-US" sz="1500" b="0"/>
              <a:t>[2] IEEE 802.11-23/631, “Secondary channel usage and secondary 20MHz channel backoff”, Liwen Chu</a:t>
            </a:r>
          </a:p>
          <a:p>
            <a:r>
              <a:rPr lang="en-US" sz="1500" b="0"/>
              <a:t>[3] IEEE 802.11-23/797, “Non-primary channel access”, </a:t>
            </a:r>
            <a:r>
              <a:rPr lang="en-US" sz="1500" b="0" err="1"/>
              <a:t>Yongho</a:t>
            </a:r>
            <a:r>
              <a:rPr lang="en-US" sz="1500" b="0"/>
              <a:t> Seok</a:t>
            </a:r>
          </a:p>
          <a:p>
            <a:pPr algn="l"/>
            <a:r>
              <a:rPr lang="en-US" sz="1500" b="0"/>
              <a:t>[4] IEEE 802.11-23/961, “UHR secondary channel access”, Minyoung Park</a:t>
            </a:r>
          </a:p>
          <a:p>
            <a:r>
              <a:rPr lang="en-US" sz="1500" b="0"/>
              <a:t>[5] IEEE 802.11-23/1112, “Thoughts on secondary channel access”, </a:t>
            </a:r>
            <a:r>
              <a:rPr lang="en-US" sz="1500" b="0" err="1"/>
              <a:t>Insun</a:t>
            </a:r>
            <a:r>
              <a:rPr lang="en-US" sz="1500" b="0"/>
              <a:t> Jang</a:t>
            </a:r>
          </a:p>
          <a:p>
            <a:pPr algn="l"/>
            <a:r>
              <a:rPr lang="en-US" sz="1500" b="0"/>
              <a:t>[6] IEEE 802.11-23/1365, “Discussions on non-primary channel access”, </a:t>
            </a:r>
            <a:r>
              <a:rPr lang="en-US" sz="1500" b="0" err="1"/>
              <a:t>Sanghyun</a:t>
            </a:r>
            <a:r>
              <a:rPr lang="en-US" sz="1500" b="0"/>
              <a:t> Kim</a:t>
            </a:r>
          </a:p>
          <a:p>
            <a:r>
              <a:rPr lang="en-US" sz="1500" b="0"/>
              <a:t>[7] IEEE 802.11-23/1891, “Nonprimary Channel Access Follow-Up”, Gaurang Naik</a:t>
            </a:r>
          </a:p>
          <a:p>
            <a:pPr algn="l"/>
            <a:r>
              <a:rPr lang="en-US" sz="1500" b="0"/>
              <a:t>[8] IEEE 802.11-23/1911, “Secondary channel access and frame transmission”, </a:t>
            </a:r>
            <a:r>
              <a:rPr lang="en-US" sz="1500" b="0" err="1"/>
              <a:t>Dongju</a:t>
            </a:r>
            <a:r>
              <a:rPr lang="en-US" sz="1500" b="0"/>
              <a:t> Cha</a:t>
            </a:r>
          </a:p>
          <a:p>
            <a:pPr algn="l"/>
            <a:r>
              <a:rPr lang="en-US" sz="1500" b="0"/>
              <a:t>[9] IEEE 802.11-23/1951, “Concurrent CCA for non-primary channel access”, Leonardo Lanante</a:t>
            </a:r>
          </a:p>
          <a:p>
            <a:r>
              <a:rPr lang="en-US" sz="1500" b="0"/>
              <a:t>[10] IEEE 802.11-24/1762, “PDT-MAC-NPCA”, Matthew Fischer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6" name="Date Placeholder 5"/>
          <p:cNvSpPr>
            <a:spLocks noGrp="1"/>
          </p:cNvSpPr>
          <p:nvPr>
            <p:ph type="dt" idx="15"/>
          </p:nvPr>
        </p:nvSpPr>
        <p:spPr/>
        <p:txBody>
          <a:bodyPr/>
          <a:lstStyle/>
          <a:p>
            <a:r>
              <a:rPr lang="en-US"/>
              <a:t>July 2025</a:t>
            </a:r>
            <a:endParaRPr lang="en-GB"/>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160583102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34c87397-5fc1-491e-85e7-d6110dbe9cbd" ContentTypeId="0x0101" PreviousValue="false"/>
</file>

<file path=customXml/item2.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lcf76f155ced4ddcb4097134ff3c332f xmlns="2414ebc4-bdb1-4c0a-bae0-d1994832959e">
      <Terms xmlns="http://schemas.microsoft.com/office/infopath/2007/PartnerControls"/>
    </lcf76f155ced4ddcb4097134ff3c332f>
    <TaxCatchAll xmlns="96d9372c-c30d-4a13-8faf-5ed990fd219f" xsi:nil="true"/>
    <_dlc_DocId xmlns="71c5aaf6-e6ce-465b-b873-5148d2a4c105">ONIAPTUI5M5R-1967660532-810</_dlc_DocId>
    <_dlc_DocIdUrl xmlns="71c5aaf6-e6ce-465b-b873-5148d2a4c105">
      <Url>https://nokia.sharepoint.com/sites/TECHCTOWi-FiResearchandStandardization693/_layouts/15/DocIdRedir.aspx?ID=ONIAPTUI5M5R-1967660532-810</Url>
      <Description>ONIAPTUI5M5R-1967660532-810</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ct:contentTypeSchema xmlns:ct="http://schemas.microsoft.com/office/2006/metadata/contentType" xmlns:ma="http://schemas.microsoft.com/office/2006/metadata/properties/metaAttributes" ct:_="" ma:_="" ma:contentTypeName="Document" ma:contentTypeID="0x01010083B77BD6E7512047A33E10170DD9B502" ma:contentTypeVersion="17" ma:contentTypeDescription="Create a new document." ma:contentTypeScope="" ma:versionID="c65facbfb7771c19a6d5a251aa502b7f">
  <xsd:schema xmlns:xsd="http://www.w3.org/2001/XMLSchema" xmlns:xs="http://www.w3.org/2001/XMLSchema" xmlns:p="http://schemas.microsoft.com/office/2006/metadata/properties" xmlns:ns2="71c5aaf6-e6ce-465b-b873-5148d2a4c105" xmlns:ns3="2414ebc4-bdb1-4c0a-bae0-d1994832959e" xmlns:ns4="96d9372c-c30d-4a13-8faf-5ed990fd219f" targetNamespace="http://schemas.microsoft.com/office/2006/metadata/properties" ma:root="true" ma:fieldsID="9432f96df1554cf0bdadbd6c2a9e6bc2" ns2:_="" ns3:_="" ns4:_="">
    <xsd:import namespace="71c5aaf6-e6ce-465b-b873-5148d2a4c105"/>
    <xsd:import namespace="2414ebc4-bdb1-4c0a-bae0-d1994832959e"/>
    <xsd:import namespace="96d9372c-c30d-4a13-8faf-5ed990fd219f"/>
    <xsd:element name="properties">
      <xsd:complexType>
        <xsd:sequence>
          <xsd:element name="documentManagement">
            <xsd:complexType>
              <xsd:all>
                <xsd:element ref="ns2:HideFromDelve" minOccurs="0"/>
                <xsd:element ref="ns3:MediaServiceMetadata" minOccurs="0"/>
                <xsd:element ref="ns3:MediaServiceFastMetadata" minOccurs="0"/>
                <xsd:element ref="ns3:MediaServiceSearchProperties" minOccurs="0"/>
                <xsd:element ref="ns3:MediaServiceObjectDetectorVersions" minOccurs="0"/>
                <xsd:element ref="ns4:SharedWithUsers" minOccurs="0"/>
                <xsd:element ref="ns4:SharedWithDetails" minOccurs="0"/>
                <xsd:element ref="ns3:MediaServiceDateTaken" minOccurs="0"/>
                <xsd:element ref="ns3:MediaServiceGenerationTime" minOccurs="0"/>
                <xsd:element ref="ns3:MediaServiceEventHashCode" minOccurs="0"/>
                <xsd:element ref="ns3:MediaLengthInSeconds" minOccurs="0"/>
                <xsd:element ref="ns3:lcf76f155ced4ddcb4097134ff3c332f" minOccurs="0"/>
                <xsd:element ref="ns4:TaxCatchAll" minOccurs="0"/>
                <xsd:element ref="ns3:MediaServiceOCR"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HideFromDelve" ma:index="8" nillable="true" ma:displayName="HideFromDelve" ma:default="0" ma:internalName="HideFromDelve">
      <xsd:simpleType>
        <xsd:restriction base="dms:Boolean"/>
      </xsd:simpleType>
    </xsd:element>
    <xsd:element name="_dlc_DocId" ma:index="23" nillable="true" ma:displayName="Document ID Value" ma:description="The value of the document ID assigned to this item." ma:indexed="true" ma:internalName="_dlc_DocId" ma:readOnly="true">
      <xsd:simpleType>
        <xsd:restriction base="dms:Text"/>
      </xsd:simpleType>
    </xsd:element>
    <xsd:element name="_dlc_DocIdUrl" ma:index="2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2414ebc4-bdb1-4c0a-bae0-d1994832959e" elementFormDefault="qualified">
    <xsd:import namespace="http://schemas.microsoft.com/office/2006/documentManagement/types"/>
    <xsd:import namespace="http://schemas.microsoft.com/office/infopath/2007/PartnerControls"/>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4c87397-5fc1-491e-85e7-d6110dbe9cbd"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6d9372c-c30d-4a13-8faf-5ed990fd219f"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c4e69a3a-2229-42d5-909f-07f1ad294cfc}" ma:internalName="TaxCatchAll" ma:showField="CatchAllData" ma:web="96d9372c-c30d-4a13-8faf-5ed990fd21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8D5BFA4-3D99-41C3-92FF-EB758C25ED4B}">
  <ds:schemaRefs>
    <ds:schemaRef ds:uri="Microsoft.SharePoint.Taxonomy.ContentTypeSync"/>
  </ds:schemaRefs>
</ds:datastoreItem>
</file>

<file path=customXml/itemProps2.xml><?xml version="1.0" encoding="utf-8"?>
<ds:datastoreItem xmlns:ds="http://schemas.openxmlformats.org/officeDocument/2006/customXml" ds:itemID="{7D33D2B5-7ABE-4F55-822A-4E7E7BC83B81}">
  <ds:schemaRefs>
    <ds:schemaRef ds:uri="2414ebc4-bdb1-4c0a-bae0-d1994832959e"/>
    <ds:schemaRef ds:uri="71c5aaf6-e6ce-465b-b873-5148d2a4c105"/>
    <ds:schemaRef ds:uri="96d9372c-c30d-4a13-8faf-5ed990fd219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4.xml><?xml version="1.0" encoding="utf-8"?>
<ds:datastoreItem xmlns:ds="http://schemas.openxmlformats.org/officeDocument/2006/customXml" ds:itemID="{D912802E-2D05-41BA-B1C2-A1C468ECBFAD}">
  <ds:schemaRefs>
    <ds:schemaRef ds:uri="http://schemas.microsoft.com/sharepoint/events"/>
  </ds:schemaRefs>
</ds:datastoreItem>
</file>

<file path=customXml/itemProps5.xml><?xml version="1.0" encoding="utf-8"?>
<ds:datastoreItem xmlns:ds="http://schemas.openxmlformats.org/officeDocument/2006/customXml" ds:itemID="{DDA7658F-53F3-4218-A752-D2003F17F698}">
  <ds:schemaRefs>
    <ds:schemaRef ds:uri="2414ebc4-bdb1-4c0a-bae0-d1994832959e"/>
    <ds:schemaRef ds:uri="71c5aaf6-e6ce-465b-b873-5148d2a4c105"/>
    <ds:schemaRef ds:uri="96d9372c-c30d-4a13-8faf-5ed990fd219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5d471751-9675-428d-917b-70f44f9630b0}" enabled="0" method="" siteId="{5d471751-9675-428d-917b-70f44f9630b0}" removed="1"/>
</clbl:labelList>
</file>

<file path=docProps/app.xml><?xml version="1.0" encoding="utf-8"?>
<Properties xmlns="http://schemas.openxmlformats.org/officeDocument/2006/extended-properties" xmlns:vt="http://schemas.openxmlformats.org/officeDocument/2006/docPropsVTypes">
  <Template>802-11-submission</Template>
  <TotalTime>0</TotalTime>
  <Words>1185</Words>
  <Application>Microsoft Office PowerPoint</Application>
  <PresentationFormat>Widescreen</PresentationFormat>
  <Paragraphs>213</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 Unicode MS</vt:lpstr>
      <vt:lpstr>Nokia Pure Text Light</vt:lpstr>
      <vt:lpstr>Symbol</vt:lpstr>
      <vt:lpstr>Times New Roman</vt:lpstr>
      <vt:lpstr>Office Theme</vt:lpstr>
      <vt:lpstr>PowerPoint Presentation</vt:lpstr>
      <vt:lpstr>Problem Statement (1/2)</vt:lpstr>
      <vt:lpstr>Problem Statement (2/2)</vt:lpstr>
      <vt:lpstr>Recap: 802.11be Medium Synchronization Mechanisms</vt:lpstr>
      <vt:lpstr>Recovery Procedure and Behavior For NPCA STAs</vt:lpstr>
      <vt:lpstr>Summary </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Qing Xia</dc:creator>
  <cp:keywords/>
  <cp:lastModifiedBy>Salvatore Talarico (Nokia)</cp:lastModifiedBy>
  <cp:revision>2</cp:revision>
  <cp:lastPrinted>1601-01-01T00:00:00Z</cp:lastPrinted>
  <dcterms:created xsi:type="dcterms:W3CDTF">2024-01-02T17:53:44Z</dcterms:created>
  <dcterms:modified xsi:type="dcterms:W3CDTF">2025-06-13T19:35:28Z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0x01010083B77BD6E7512047A33E10170DD9B502</vt:lpwstr>
  </property>
  <property fmtid="{D5CDD505-2E9C-101B-9397-08002B2CF9AE}" pid="3" name="MediaServiceImageTags">
    <vt:lpwstr/>
  </property>
  <property fmtid="{D5CDD505-2E9C-101B-9397-08002B2CF9AE}" pid="4" name="_dlc_DocIdItemGuid">
    <vt:lpwstr>9430009d-88e2-4786-a82d-643966f830f4</vt:lpwstr>
  </property>
</Properties>
</file>