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1"/>
  </p:notesMasterIdLst>
  <p:handoutMasterIdLst>
    <p:handoutMasterId r:id="rId22"/>
  </p:handoutMasterIdLst>
  <p:sldIdLst>
    <p:sldId id="256" r:id="rId3"/>
    <p:sldId id="257" r:id="rId4"/>
    <p:sldId id="283" r:id="rId5"/>
    <p:sldId id="262" r:id="rId6"/>
    <p:sldId id="265" r:id="rId7"/>
    <p:sldId id="273" r:id="rId8"/>
    <p:sldId id="2373" r:id="rId9"/>
    <p:sldId id="276" r:id="rId10"/>
    <p:sldId id="2392" r:id="rId11"/>
    <p:sldId id="2393" r:id="rId12"/>
    <p:sldId id="270" r:id="rId13"/>
    <p:sldId id="2380" r:id="rId14"/>
    <p:sldId id="2394" r:id="rId15"/>
    <p:sldId id="2383" r:id="rId16"/>
    <p:sldId id="278" r:id="rId17"/>
    <p:sldId id="2390" r:id="rId18"/>
    <p:sldId id="2391" r:id="rId19"/>
    <p:sldId id="238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551961-F64E-496E-B632-E2EED88E264B}" v="7" dt="2025-05-13T04:56:28.5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3188" autoAdjust="0"/>
  </p:normalViewPr>
  <p:slideViewPr>
    <p:cSldViewPr>
      <p:cViewPr varScale="1">
        <p:scale>
          <a:sx n="89" d="100"/>
          <a:sy n="89" d="100"/>
        </p:scale>
        <p:origin x="595" y="7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Qi" userId="26166f8a15b25b73" providerId="LiveId" clId="{012F58AB-24D1-43C9-B7C1-122E4BE81268}"/>
    <pc:docChg chg="undo custSel modSld modMainMaster">
      <pc:chgData name="Emily Qi" userId="26166f8a15b25b73" providerId="LiveId" clId="{012F58AB-24D1-43C9-B7C1-122E4BE81268}" dt="2025-05-09T21:26:39.566" v="676" actId="20577"/>
      <pc:docMkLst>
        <pc:docMk/>
      </pc:docMkLst>
      <pc:sldChg chg="modSp mod">
        <pc:chgData name="Emily Qi" userId="26166f8a15b25b73" providerId="LiveId" clId="{012F58AB-24D1-43C9-B7C1-122E4BE81268}" dt="2025-05-07T01:31:22.782" v="359" actId="20577"/>
        <pc:sldMkLst>
          <pc:docMk/>
          <pc:sldMk cId="0" sldId="256"/>
        </pc:sldMkLst>
        <pc:spChg chg="mod">
          <ac:chgData name="Emily Qi" userId="26166f8a15b25b73" providerId="LiveId" clId="{012F58AB-24D1-43C9-B7C1-122E4BE81268}" dt="2025-05-07T01:31:22.782" v="359" actId="20577"/>
          <ac:spMkLst>
            <pc:docMk/>
            <pc:sldMk cId="0" sldId="256"/>
            <ac:spMk id="6" creationId="{00000000-0000-0000-0000-000000000000}"/>
          </ac:spMkLst>
        </pc:spChg>
        <pc:spChg chg="mod">
          <ac:chgData name="Emily Qi" userId="26166f8a15b25b73" providerId="LiveId" clId="{012F58AB-24D1-43C9-B7C1-122E4BE81268}" dt="2025-05-07T01:31:15.968" v="356" actId="20577"/>
          <ac:spMkLst>
            <pc:docMk/>
            <pc:sldMk cId="0" sldId="256"/>
            <ac:spMk id="3074" creationId="{00000000-0000-0000-0000-000000000000}"/>
          </ac:spMkLst>
        </pc:spChg>
      </pc:sldChg>
      <pc:sldChg chg="modSp mod">
        <pc:chgData name="Emily Qi" userId="26166f8a15b25b73" providerId="LiveId" clId="{012F58AB-24D1-43C9-B7C1-122E4BE81268}" dt="2025-05-07T17:42:33.854" v="477" actId="108"/>
        <pc:sldMkLst>
          <pc:docMk/>
          <pc:sldMk cId="0" sldId="262"/>
        </pc:sldMkLst>
        <pc:spChg chg="mod">
          <ac:chgData name="Emily Qi" userId="26166f8a15b25b73" providerId="LiveId" clId="{012F58AB-24D1-43C9-B7C1-122E4BE81268}" dt="2025-05-07T17:42:33.854" v="477" actId="108"/>
          <ac:spMkLst>
            <pc:docMk/>
            <pc:sldMk cId="0" sldId="262"/>
            <ac:spMk id="8" creationId="{00000000-0000-0000-0000-000000000000}"/>
          </ac:spMkLst>
        </pc:spChg>
      </pc:sldChg>
      <pc:sldChg chg="modSp mod">
        <pc:chgData name="Emily Qi" userId="26166f8a15b25b73" providerId="LiveId" clId="{012F58AB-24D1-43C9-B7C1-122E4BE81268}" dt="2025-05-09T21:26:39.566" v="676" actId="20577"/>
        <pc:sldMkLst>
          <pc:docMk/>
          <pc:sldMk cId="1753890201" sldId="265"/>
        </pc:sldMkLst>
        <pc:spChg chg="mod">
          <ac:chgData name="Emily Qi" userId="26166f8a15b25b73" providerId="LiveId" clId="{012F58AB-24D1-43C9-B7C1-122E4BE81268}" dt="2025-05-09T21:26:39.566" v="676" actId="20577"/>
          <ac:spMkLst>
            <pc:docMk/>
            <pc:sldMk cId="1753890201" sldId="265"/>
            <ac:spMk id="2" creationId="{00000000-0000-0000-0000-000000000000}"/>
          </ac:spMkLst>
        </pc:spChg>
        <pc:spChg chg="mod">
          <ac:chgData name="Emily Qi" userId="26166f8a15b25b73" providerId="LiveId" clId="{012F58AB-24D1-43C9-B7C1-122E4BE81268}" dt="2025-05-09T21:26:07.867" v="673" actId="6549"/>
          <ac:spMkLst>
            <pc:docMk/>
            <pc:sldMk cId="1753890201" sldId="265"/>
            <ac:spMk id="9218" creationId="{00000000-0000-0000-0000-000000000000}"/>
          </ac:spMkLst>
        </pc:spChg>
      </pc:sldChg>
      <pc:sldChg chg="modSp mod">
        <pc:chgData name="Emily Qi" userId="26166f8a15b25b73" providerId="LiveId" clId="{012F58AB-24D1-43C9-B7C1-122E4BE81268}" dt="2025-05-09T21:25:37.763" v="669" actId="1076"/>
        <pc:sldMkLst>
          <pc:docMk/>
          <pc:sldMk cId="3454883255" sldId="273"/>
        </pc:sldMkLst>
        <pc:graphicFrameChg chg="mod modGraphic">
          <ac:chgData name="Emily Qi" userId="26166f8a15b25b73" providerId="LiveId" clId="{012F58AB-24D1-43C9-B7C1-122E4BE81268}" dt="2025-05-09T21:25:37.763" v="669" actId="1076"/>
          <ac:graphicFrameMkLst>
            <pc:docMk/>
            <pc:sldMk cId="3454883255" sldId="273"/>
            <ac:graphicFrameMk id="3" creationId="{00000000-0000-0000-0000-000000000000}"/>
          </ac:graphicFrameMkLst>
        </pc:graphicFrameChg>
      </pc:sldChg>
      <pc:sldChg chg="modSp mod">
        <pc:chgData name="Emily Qi" userId="26166f8a15b25b73" providerId="LiveId" clId="{012F58AB-24D1-43C9-B7C1-122E4BE81268}" dt="2025-05-07T01:30:53.616" v="352" actId="20577"/>
        <pc:sldMkLst>
          <pc:docMk/>
          <pc:sldMk cId="1968720319" sldId="283"/>
        </pc:sldMkLst>
        <pc:spChg chg="mod">
          <ac:chgData name="Emily Qi" userId="26166f8a15b25b73" providerId="LiveId" clId="{012F58AB-24D1-43C9-B7C1-122E4BE81268}" dt="2025-05-07T01:25:05.424" v="2" actId="20577"/>
          <ac:spMkLst>
            <pc:docMk/>
            <pc:sldMk cId="1968720319" sldId="283"/>
            <ac:spMk id="2" creationId="{00000000-0000-0000-0000-000000000000}"/>
          </ac:spMkLst>
        </pc:spChg>
        <pc:spChg chg="mod">
          <ac:chgData name="Emily Qi" userId="26166f8a15b25b73" providerId="LiveId" clId="{012F58AB-24D1-43C9-B7C1-122E4BE81268}" dt="2025-05-07T01:30:53.616" v="352" actId="20577"/>
          <ac:spMkLst>
            <pc:docMk/>
            <pc:sldMk cId="1968720319" sldId="283"/>
            <ac:spMk id="3" creationId="{00000000-0000-0000-0000-000000000000}"/>
          </ac:spMkLst>
        </pc:spChg>
      </pc:sldChg>
      <pc:sldChg chg="modSp mod">
        <pc:chgData name="Emily Qi" userId="26166f8a15b25b73" providerId="LiveId" clId="{012F58AB-24D1-43C9-B7C1-122E4BE81268}" dt="2025-05-09T21:24:43.201" v="668"/>
        <pc:sldMkLst>
          <pc:docMk/>
          <pc:sldMk cId="1998207127" sldId="2373"/>
        </pc:sldMkLst>
        <pc:spChg chg="mod">
          <ac:chgData name="Emily Qi" userId="26166f8a15b25b73" providerId="LiveId" clId="{012F58AB-24D1-43C9-B7C1-122E4BE81268}" dt="2025-05-07T17:48:35.573" v="593" actId="20577"/>
          <ac:spMkLst>
            <pc:docMk/>
            <pc:sldMk cId="1998207127" sldId="2373"/>
            <ac:spMk id="8" creationId="{00000000-0000-0000-0000-000000000000}"/>
          </ac:spMkLst>
        </pc:spChg>
        <pc:graphicFrameChg chg="mod modGraphic">
          <ac:chgData name="Emily Qi" userId="26166f8a15b25b73" providerId="LiveId" clId="{012F58AB-24D1-43C9-B7C1-122E4BE81268}" dt="2025-05-09T21:24:43.201" v="668"/>
          <ac:graphicFrameMkLst>
            <pc:docMk/>
            <pc:sldMk cId="1998207127" sldId="2373"/>
            <ac:graphicFrameMk id="10" creationId="{00000000-0000-0000-0000-000000000000}"/>
          </ac:graphicFrameMkLst>
        </pc:graphicFrameChg>
      </pc:sldChg>
      <pc:sldChg chg="modSp mod">
        <pc:chgData name="Emily Qi" userId="26166f8a15b25b73" providerId="LiveId" clId="{012F58AB-24D1-43C9-B7C1-122E4BE81268}" dt="2025-05-07T17:55:14.136" v="597" actId="13926"/>
        <pc:sldMkLst>
          <pc:docMk/>
          <pc:sldMk cId="3280161009" sldId="2392"/>
        </pc:sldMkLst>
        <pc:spChg chg="mod">
          <ac:chgData name="Emily Qi" userId="26166f8a15b25b73" providerId="LiveId" clId="{012F58AB-24D1-43C9-B7C1-122E4BE81268}" dt="2025-05-07T01:28:00.853" v="199" actId="20577"/>
          <ac:spMkLst>
            <pc:docMk/>
            <pc:sldMk cId="3280161009" sldId="2392"/>
            <ac:spMk id="2" creationId="{00000000-0000-0000-0000-000000000000}"/>
          </ac:spMkLst>
        </pc:spChg>
        <pc:spChg chg="mod">
          <ac:chgData name="Emily Qi" userId="26166f8a15b25b73" providerId="LiveId" clId="{012F58AB-24D1-43C9-B7C1-122E4BE81268}" dt="2025-05-07T01:28:36.368" v="222" actId="113"/>
          <ac:spMkLst>
            <pc:docMk/>
            <pc:sldMk cId="3280161009" sldId="2392"/>
            <ac:spMk id="3" creationId="{BAD40958-3657-7C69-751E-96368A8BDCED}"/>
          </ac:spMkLst>
        </pc:spChg>
        <pc:spChg chg="mod">
          <ac:chgData name="Emily Qi" userId="26166f8a15b25b73" providerId="LiveId" clId="{012F58AB-24D1-43C9-B7C1-122E4BE81268}" dt="2025-05-07T17:55:14.136" v="597" actId="13926"/>
          <ac:spMkLst>
            <pc:docMk/>
            <pc:sldMk cId="3280161009" sldId="2392"/>
            <ac:spMk id="9218" creationId="{00000000-0000-0000-0000-000000000000}"/>
          </ac:spMkLst>
        </pc:spChg>
      </pc:sldChg>
      <pc:sldChg chg="modSp mod">
        <pc:chgData name="Emily Qi" userId="26166f8a15b25b73" providerId="LiveId" clId="{012F58AB-24D1-43C9-B7C1-122E4BE81268}" dt="2025-05-07T01:29:54.191" v="322" actId="20577"/>
        <pc:sldMkLst>
          <pc:docMk/>
          <pc:sldMk cId="3295694380" sldId="2393"/>
        </pc:sldMkLst>
        <pc:spChg chg="mod">
          <ac:chgData name="Emily Qi" userId="26166f8a15b25b73" providerId="LiveId" clId="{012F58AB-24D1-43C9-B7C1-122E4BE81268}" dt="2025-05-07T01:29:33.058" v="268" actId="6549"/>
          <ac:spMkLst>
            <pc:docMk/>
            <pc:sldMk cId="3295694380" sldId="2393"/>
            <ac:spMk id="2" creationId="{6781A285-952A-ED5E-7D7A-F9570B29221D}"/>
          </ac:spMkLst>
        </pc:spChg>
        <pc:spChg chg="mod">
          <ac:chgData name="Emily Qi" userId="26166f8a15b25b73" providerId="LiveId" clId="{012F58AB-24D1-43C9-B7C1-122E4BE81268}" dt="2025-05-07T01:29:54.191" v="322" actId="20577"/>
          <ac:spMkLst>
            <pc:docMk/>
            <pc:sldMk cId="3295694380" sldId="2393"/>
            <ac:spMk id="9218" creationId="{76CE72E6-3CEB-8D1D-4D73-4BC475E081FA}"/>
          </ac:spMkLst>
        </pc:spChg>
      </pc:sldChg>
      <pc:sldMasterChg chg="modSp mod">
        <pc:chgData name="Emily Qi" userId="26166f8a15b25b73" providerId="LiveId" clId="{012F58AB-24D1-43C9-B7C1-122E4BE81268}" dt="2025-05-07T01:31:46.104" v="370" actId="20577"/>
        <pc:sldMasterMkLst>
          <pc:docMk/>
          <pc:sldMasterMk cId="0" sldId="2147483648"/>
        </pc:sldMasterMkLst>
        <pc:spChg chg="mod">
          <ac:chgData name="Emily Qi" userId="26166f8a15b25b73" providerId="LiveId" clId="{012F58AB-24D1-43C9-B7C1-122E4BE81268}" dt="2025-05-07T01:31:46.104" v="370" actId="20577"/>
          <ac:spMkLst>
            <pc:docMk/>
            <pc:sldMasterMk cId="0" sldId="2147483648"/>
            <ac:spMk id="10" creationId="{00000000-0000-0000-0000-000000000000}"/>
          </ac:spMkLst>
        </pc:spChg>
        <pc:spChg chg="mod">
          <ac:chgData name="Emily Qi" userId="26166f8a15b25b73" providerId="LiveId" clId="{012F58AB-24D1-43C9-B7C1-122E4BE81268}" dt="2025-05-07T01:31:34.095" v="362" actId="20577"/>
          <ac:spMkLst>
            <pc:docMk/>
            <pc:sldMasterMk cId="0" sldId="2147483648"/>
            <ac:spMk id="1027" creationId="{00000000-0000-0000-0000-000000000000}"/>
          </ac:spMkLst>
        </pc:spChg>
      </pc:sldMasterChg>
    </pc:docChg>
  </pc:docChgLst>
  <pc:docChgLst>
    <pc:chgData name="Stacey, Robert" userId="8f61b79c-1993-4b76-a5c5-6bb0e2071c28" providerId="ADAL" clId="{3A551961-F64E-496E-B632-E2EED88E264B}"/>
    <pc:docChg chg="undo custSel addSld modSld modMainMaster">
      <pc:chgData name="Stacey, Robert" userId="8f61b79c-1993-4b76-a5c5-6bb0e2071c28" providerId="ADAL" clId="{3A551961-F64E-496E-B632-E2EED88E264B}" dt="2025-05-13T06:08:08.528" v="922" actId="20577"/>
      <pc:docMkLst>
        <pc:docMk/>
      </pc:docMkLst>
      <pc:sldChg chg="modSp mod">
        <pc:chgData name="Stacey, Robert" userId="8f61b79c-1993-4b76-a5c5-6bb0e2071c28" providerId="ADAL" clId="{3A551961-F64E-496E-B632-E2EED88E264B}" dt="2025-05-13T05:07:12.248" v="88" actId="20577"/>
        <pc:sldMkLst>
          <pc:docMk/>
          <pc:sldMk cId="0" sldId="262"/>
        </pc:sldMkLst>
        <pc:spChg chg="mod">
          <ac:chgData name="Stacey, Robert" userId="8f61b79c-1993-4b76-a5c5-6bb0e2071c28" providerId="ADAL" clId="{3A551961-F64E-496E-B632-E2EED88E264B}" dt="2025-05-13T05:07:12.248" v="88" actId="20577"/>
          <ac:spMkLst>
            <pc:docMk/>
            <pc:sldMk cId="0" sldId="262"/>
            <ac:spMk id="8" creationId="{00000000-0000-0000-0000-000000000000}"/>
          </ac:spMkLst>
        </pc:spChg>
      </pc:sldChg>
      <pc:sldChg chg="modSp mod">
        <pc:chgData name="Stacey, Robert" userId="8f61b79c-1993-4b76-a5c5-6bb0e2071c28" providerId="ADAL" clId="{3A551961-F64E-496E-B632-E2EED88E264B}" dt="2025-05-13T06:03:42.372" v="708" actId="20577"/>
        <pc:sldMkLst>
          <pc:docMk/>
          <pc:sldMk cId="1753890201" sldId="265"/>
        </pc:sldMkLst>
        <pc:spChg chg="mod">
          <ac:chgData name="Stacey, Robert" userId="8f61b79c-1993-4b76-a5c5-6bb0e2071c28" providerId="ADAL" clId="{3A551961-F64E-496E-B632-E2EED88E264B}" dt="2025-05-13T06:03:42.372" v="708" actId="20577"/>
          <ac:spMkLst>
            <pc:docMk/>
            <pc:sldMk cId="1753890201" sldId="265"/>
            <ac:spMk id="9218" creationId="{00000000-0000-0000-0000-000000000000}"/>
          </ac:spMkLst>
        </pc:spChg>
      </pc:sldChg>
      <pc:sldChg chg="modSp mod">
        <pc:chgData name="Stacey, Robert" userId="8f61b79c-1993-4b76-a5c5-6bb0e2071c28" providerId="ADAL" clId="{3A551961-F64E-496E-B632-E2EED88E264B}" dt="2025-05-13T05:15:26.781" v="570" actId="20577"/>
        <pc:sldMkLst>
          <pc:docMk/>
          <pc:sldMk cId="3454883255" sldId="273"/>
        </pc:sldMkLst>
        <pc:graphicFrameChg chg="modGraphic">
          <ac:chgData name="Stacey, Robert" userId="8f61b79c-1993-4b76-a5c5-6bb0e2071c28" providerId="ADAL" clId="{3A551961-F64E-496E-B632-E2EED88E264B}" dt="2025-05-13T05:15:26.781" v="570" actId="20577"/>
          <ac:graphicFrameMkLst>
            <pc:docMk/>
            <pc:sldMk cId="3454883255" sldId="273"/>
            <ac:graphicFrameMk id="3" creationId="{00000000-0000-0000-0000-000000000000}"/>
          </ac:graphicFrameMkLst>
        </pc:graphicFrameChg>
      </pc:sldChg>
      <pc:sldChg chg="modSp mod">
        <pc:chgData name="Stacey, Robert" userId="8f61b79c-1993-4b76-a5c5-6bb0e2071c28" providerId="ADAL" clId="{3A551961-F64E-496E-B632-E2EED88E264B}" dt="2025-05-13T05:05:56.556" v="87" actId="20577"/>
        <pc:sldMkLst>
          <pc:docMk/>
          <pc:sldMk cId="1968720319" sldId="283"/>
        </pc:sldMkLst>
        <pc:spChg chg="mod">
          <ac:chgData name="Stacey, Robert" userId="8f61b79c-1993-4b76-a5c5-6bb0e2071c28" providerId="ADAL" clId="{3A551961-F64E-496E-B632-E2EED88E264B}" dt="2025-05-13T05:05:56.556" v="87" actId="20577"/>
          <ac:spMkLst>
            <pc:docMk/>
            <pc:sldMk cId="1968720319" sldId="283"/>
            <ac:spMk id="3" creationId="{00000000-0000-0000-0000-000000000000}"/>
          </ac:spMkLst>
        </pc:spChg>
      </pc:sldChg>
      <pc:sldChg chg="modSp mod">
        <pc:chgData name="Stacey, Robert" userId="8f61b79c-1993-4b76-a5c5-6bb0e2071c28" providerId="ADAL" clId="{3A551961-F64E-496E-B632-E2EED88E264B}" dt="2025-05-13T05:45:23.956" v="672" actId="14100"/>
        <pc:sldMkLst>
          <pc:docMk/>
          <pc:sldMk cId="631821553" sldId="2380"/>
        </pc:sldMkLst>
        <pc:spChg chg="mod">
          <ac:chgData name="Stacey, Robert" userId="8f61b79c-1993-4b76-a5c5-6bb0e2071c28" providerId="ADAL" clId="{3A551961-F64E-496E-B632-E2EED88E264B}" dt="2025-05-13T05:45:23.956" v="672" actId="14100"/>
          <ac:spMkLst>
            <pc:docMk/>
            <pc:sldMk cId="631821553" sldId="2380"/>
            <ac:spMk id="3" creationId="{2F3715E9-9131-AA1E-58EC-301175C17C35}"/>
          </ac:spMkLst>
        </pc:spChg>
      </pc:sldChg>
      <pc:sldChg chg="modSp mod">
        <pc:chgData name="Stacey, Robert" userId="8f61b79c-1993-4b76-a5c5-6bb0e2071c28" providerId="ADAL" clId="{3A551961-F64E-496E-B632-E2EED88E264B}" dt="2025-05-13T05:44:28.255" v="671" actId="20577"/>
        <pc:sldMkLst>
          <pc:docMk/>
          <pc:sldMk cId="3295694380" sldId="2393"/>
        </pc:sldMkLst>
        <pc:spChg chg="mod">
          <ac:chgData name="Stacey, Robert" userId="8f61b79c-1993-4b76-a5c5-6bb0e2071c28" providerId="ADAL" clId="{3A551961-F64E-496E-B632-E2EED88E264B}" dt="2025-05-13T05:44:28.255" v="671" actId="20577"/>
          <ac:spMkLst>
            <pc:docMk/>
            <pc:sldMk cId="3295694380" sldId="2393"/>
            <ac:spMk id="9218" creationId="{76CE72E6-3CEB-8D1D-4D73-4BC475E081FA}"/>
          </ac:spMkLst>
        </pc:spChg>
      </pc:sldChg>
      <pc:sldChg chg="modSp new mod">
        <pc:chgData name="Stacey, Robert" userId="8f61b79c-1993-4b76-a5c5-6bb0e2071c28" providerId="ADAL" clId="{3A551961-F64E-496E-B632-E2EED88E264B}" dt="2025-05-13T06:08:08.528" v="922" actId="20577"/>
        <pc:sldMkLst>
          <pc:docMk/>
          <pc:sldMk cId="995894432" sldId="2394"/>
        </pc:sldMkLst>
        <pc:spChg chg="mod">
          <ac:chgData name="Stacey, Robert" userId="8f61b79c-1993-4b76-a5c5-6bb0e2071c28" providerId="ADAL" clId="{3A551961-F64E-496E-B632-E2EED88E264B}" dt="2025-05-13T05:46:11.420" v="696" actId="20577"/>
          <ac:spMkLst>
            <pc:docMk/>
            <pc:sldMk cId="995894432" sldId="2394"/>
            <ac:spMk id="2" creationId="{7C7A5026-81B9-130C-E02D-C597AE19463B}"/>
          </ac:spMkLst>
        </pc:spChg>
        <pc:spChg chg="mod">
          <ac:chgData name="Stacey, Robert" userId="8f61b79c-1993-4b76-a5c5-6bb0e2071c28" providerId="ADAL" clId="{3A551961-F64E-496E-B632-E2EED88E264B}" dt="2025-05-13T06:08:08.528" v="922" actId="20577"/>
          <ac:spMkLst>
            <pc:docMk/>
            <pc:sldMk cId="995894432" sldId="2394"/>
            <ac:spMk id="3" creationId="{4B34BE97-8BB4-49AD-A573-A450AE22D934}"/>
          </ac:spMkLst>
        </pc:spChg>
      </pc:sldChg>
      <pc:sldMasterChg chg="modSp mod">
        <pc:chgData name="Stacey, Robert" userId="8f61b79c-1993-4b76-a5c5-6bb0e2071c28" providerId="ADAL" clId="{3A551961-F64E-496E-B632-E2EED88E264B}" dt="2025-05-13T04:54:40.378" v="1" actId="6549"/>
        <pc:sldMasterMkLst>
          <pc:docMk/>
          <pc:sldMasterMk cId="0" sldId="2147483648"/>
        </pc:sldMasterMkLst>
        <pc:spChg chg="mod">
          <ac:chgData name="Stacey, Robert" userId="8f61b79c-1993-4b76-a5c5-6bb0e2071c28" providerId="ADAL" clId="{3A551961-F64E-496E-B632-E2EED88E264B}" dt="2025-05-13T04:54:40.378"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1482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559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D33C166-27E2-22CD-84EE-773BE29B23B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25D0A1D-C23A-E0F8-063D-F55608D20AB3}"/>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92AA71F0-A86D-8955-D9B4-8C22E49A789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48632C6-0D8C-02C1-98A0-56799918B60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10B3868-2164-353A-53A8-F7081296F031}"/>
              </a:ext>
            </a:extLst>
          </p:cNvPr>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a:extLst>
              <a:ext uri="{FF2B5EF4-FFF2-40B4-BE49-F238E27FC236}">
                <a16:creationId xmlns:a16="http://schemas.microsoft.com/office/drawing/2014/main" id="{BFE26296-3992-139E-7055-7FFAC61DB19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357D7D5-D3A8-F827-0054-83195DC67E0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4925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May 2025</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May 2025</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May 2025</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May 2025</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May 2025</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May 2025</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May 2025</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May 2025</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May 2025</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May 2025</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May 2025</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Emily Qi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Emily Qi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Emily Qi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802.11-25/0746r1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2025</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yWant@google.com" TargetMode="External"/><Relationship Id="rId3" Type="http://schemas.openxmlformats.org/officeDocument/2006/relationships/hyperlink" Target="mailto:robert.stacey@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edward.ks.au@gmail.com" TargetMode="External"/><Relationship Id="rId11" Type="http://schemas.openxmlformats.org/officeDocument/2006/relationships/hyperlink" Target="mailto:v-qiyinan@oppo.com" TargetMode="External"/><Relationship Id="rId5" Type="http://schemas.openxmlformats.org/officeDocument/2006/relationships/hyperlink" Target="mailto:emily.h.qi@gmail.com" TargetMode="External"/><Relationship Id="rId10" Type="http://schemas.openxmlformats.org/officeDocument/2006/relationships/hyperlink" Target="mailto:ross.yujian@huawei.com" TargetMode="External"/><Relationship Id="rId4" Type="http://schemas.openxmlformats.org/officeDocument/2006/relationships/hyperlink" Target="mailto:emily.h.qi@intel.com" TargetMode="External"/><Relationship Id="rId9" Type="http://schemas.openxmlformats.org/officeDocument/2006/relationships/hyperlink" Target="mailto:po-kai.huang@intel.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emily.h.qi@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robert.stacey@intel.com" TargetMode="External"/><Relationship Id="rId5" Type="http://schemas.openxmlformats.org/officeDocument/2006/relationships/hyperlink" Target="mailto:montemurro.michael@gmail.com" TargetMode="External"/><Relationship Id="rId10" Type="http://schemas.openxmlformats.org/officeDocument/2006/relationships/hyperlink" Target="mailto:aasterja@qti.qualcomm.com" TargetMode="External"/><Relationship Id="rId4" Type="http://schemas.openxmlformats.org/officeDocument/2006/relationships/hyperlink" Target="mailto:edward.ks.au@gmail.com" TargetMode="External"/><Relationship Id="rId9" Type="http://schemas.openxmlformats.org/officeDocument/2006/relationships/hyperlink" Target="mailto:mark.hamilton2152@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2025-05-13</a:t>
            </a:r>
          </a:p>
        </p:txBody>
      </p:sp>
      <p:sp>
        <p:nvSpPr>
          <p:cNvPr id="6" name="Date Placeholder 3"/>
          <p:cNvSpPr>
            <a:spLocks noGrp="1"/>
          </p:cNvSpPr>
          <p:nvPr>
            <p:ph type="dt" idx="10"/>
          </p:nvPr>
        </p:nvSpPr>
        <p:spPr>
          <a:xfrm>
            <a:off x="914400" y="291263"/>
            <a:ext cx="2499764" cy="273050"/>
          </a:xfrm>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Emily Qi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90149993"/>
              </p:ext>
            </p:extLst>
          </p:nvPr>
        </p:nvGraphicFramePr>
        <p:xfrm>
          <a:off x="1066800" y="2352675"/>
          <a:ext cx="9877425" cy="2397125"/>
        </p:xfrm>
        <a:graphic>
          <a:graphicData uri="http://schemas.openxmlformats.org/presentationml/2006/ole">
            <mc:AlternateContent xmlns:mc="http://schemas.openxmlformats.org/markup-compatibility/2006">
              <mc:Choice xmlns:v="urn:schemas-microsoft-com:vml" Requires="v">
                <p:oleObj name="Document" r:id="rId3" imgW="10459112" imgH="2539701" progId="Word.Document.8">
                  <p:embed/>
                </p:oleObj>
              </mc:Choice>
              <mc:Fallback>
                <p:oleObj name="Document" r:id="rId3" imgW="10459112" imgH="2539701" progId="Word.Document.8">
                  <p:embed/>
                  <p:pic>
                    <p:nvPicPr>
                      <p:cNvPr id="3075" name="Object 3"/>
                      <p:cNvPicPr>
                        <a:picLocks noChangeAspect="1" noChangeArrowheads="1"/>
                      </p:cNvPicPr>
                      <p:nvPr/>
                    </p:nvPicPr>
                    <p:blipFill>
                      <a:blip r:embed="rId4"/>
                      <a:srcRect/>
                      <a:stretch>
                        <a:fillRect/>
                      </a:stretch>
                    </p:blipFill>
                    <p:spPr bwMode="auto">
                      <a:xfrm>
                        <a:off x="1066800" y="2352675"/>
                        <a:ext cx="9877425" cy="2397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9CF6E6-89A5-6760-BD38-88670FC659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81A285-952A-ED5E-7D7A-F9570B29221D}"/>
              </a:ext>
            </a:extLst>
          </p:cNvPr>
          <p:cNvSpPr>
            <a:spLocks noGrp="1"/>
          </p:cNvSpPr>
          <p:nvPr>
            <p:ph type="title"/>
          </p:nvPr>
        </p:nvSpPr>
        <p:spPr/>
        <p:txBody>
          <a:bodyPr/>
          <a:lstStyle/>
          <a:p>
            <a:r>
              <a:rPr lang="en-GB" dirty="0"/>
              <a:t>802.11bh-2024 Publication Review</a:t>
            </a:r>
          </a:p>
        </p:txBody>
      </p:sp>
      <p:sp>
        <p:nvSpPr>
          <p:cNvPr id="9218" name="Rectangle 2">
            <a:extLst>
              <a:ext uri="{FF2B5EF4-FFF2-40B4-BE49-F238E27FC236}">
                <a16:creationId xmlns:a16="http://schemas.microsoft.com/office/drawing/2014/main" id="{76CE72E6-3CEB-8D1D-4D73-4BC475E081FA}"/>
              </a:ext>
            </a:extLst>
          </p:cNvPr>
          <p:cNvSpPr>
            <a:spLocks noGrp="1" noChangeArrowheads="1"/>
          </p:cNvSpPr>
          <p:nvPr>
            <p:ph idx="1"/>
          </p:nvPr>
        </p:nvSpPr>
        <p:spPr>
          <a:xfrm>
            <a:off x="906102" y="1815978"/>
            <a:ext cx="10361084" cy="4113213"/>
          </a:xfrm>
          <a:ln/>
        </p:spPr>
        <p:txBody>
          <a:bodyPr/>
          <a:lstStyle/>
          <a:p>
            <a:pPr>
              <a:buFontTx/>
              <a:buChar char="-"/>
            </a:pPr>
            <a:r>
              <a:rPr lang="en-US" sz="2000" dirty="0"/>
              <a:t>Carol &amp; Robert lead the discussion</a:t>
            </a:r>
          </a:p>
          <a:p>
            <a:pPr>
              <a:buFontTx/>
              <a:buChar char="-"/>
            </a:pPr>
            <a:r>
              <a:rPr lang="en-US" sz="2000" dirty="0"/>
              <a:t>Incorporated Mark’s changes into the marked up PDF</a:t>
            </a:r>
          </a:p>
          <a:p>
            <a:pPr>
              <a:buFontTx/>
              <a:buChar char="-"/>
            </a:pPr>
            <a:r>
              <a:rPr lang="en-US" sz="2000" dirty="0"/>
              <a:t>Robert will forward to Michelle</a:t>
            </a:r>
          </a:p>
        </p:txBody>
      </p:sp>
      <p:sp>
        <p:nvSpPr>
          <p:cNvPr id="6" name="Slide Number Placeholder 5">
            <a:extLst>
              <a:ext uri="{FF2B5EF4-FFF2-40B4-BE49-F238E27FC236}">
                <a16:creationId xmlns:a16="http://schemas.microsoft.com/office/drawing/2014/main" id="{003EB47A-26C1-4CF2-0579-DF0158F9B21A}"/>
              </a:ext>
            </a:extLst>
          </p:cNvPr>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a:extLst>
              <a:ext uri="{FF2B5EF4-FFF2-40B4-BE49-F238E27FC236}">
                <a16:creationId xmlns:a16="http://schemas.microsoft.com/office/drawing/2014/main" id="{8504825D-B24F-F9E5-18B4-66107C8DB866}"/>
              </a:ext>
            </a:extLst>
          </p:cNvPr>
          <p:cNvSpPr>
            <a:spLocks noGrp="1"/>
          </p:cNvSpPr>
          <p:nvPr>
            <p:ph type="ftr" idx="14"/>
          </p:nvPr>
        </p:nvSpPr>
        <p:spPr/>
        <p:txBody>
          <a:bodyPr/>
          <a:lstStyle/>
          <a:p>
            <a:r>
              <a:rPr lang="en-GB"/>
              <a:t>Emily Qi</a:t>
            </a:r>
            <a:endParaRPr lang="en-GB" dirty="0"/>
          </a:p>
        </p:txBody>
      </p:sp>
      <p:sp>
        <p:nvSpPr>
          <p:cNvPr id="4" name="Date Placeholder 3">
            <a:extLst>
              <a:ext uri="{FF2B5EF4-FFF2-40B4-BE49-F238E27FC236}">
                <a16:creationId xmlns:a16="http://schemas.microsoft.com/office/drawing/2014/main" id="{EB31342D-EA00-8BF8-0B30-8E705E14556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295694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4251325"/>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A5026-81B9-130C-E02D-C597AE19463B}"/>
              </a:ext>
            </a:extLst>
          </p:cNvPr>
          <p:cNvSpPr>
            <a:spLocks noGrp="1"/>
          </p:cNvSpPr>
          <p:nvPr>
            <p:ph type="title"/>
          </p:nvPr>
        </p:nvSpPr>
        <p:spPr/>
        <p:txBody>
          <a:bodyPr/>
          <a:lstStyle/>
          <a:p>
            <a:r>
              <a:rPr lang="en-US" dirty="0"/>
              <a:t>11bn questions on style</a:t>
            </a:r>
          </a:p>
        </p:txBody>
      </p:sp>
      <p:sp>
        <p:nvSpPr>
          <p:cNvPr id="3" name="Content Placeholder 2">
            <a:extLst>
              <a:ext uri="{FF2B5EF4-FFF2-40B4-BE49-F238E27FC236}">
                <a16:creationId xmlns:a16="http://schemas.microsoft.com/office/drawing/2014/main" id="{4B34BE97-8BB4-49AD-A573-A450AE22D934}"/>
              </a:ext>
            </a:extLst>
          </p:cNvPr>
          <p:cNvSpPr>
            <a:spLocks noGrp="1"/>
          </p:cNvSpPr>
          <p:nvPr>
            <p:ph idx="1"/>
          </p:nvPr>
        </p:nvSpPr>
        <p:spPr>
          <a:xfrm>
            <a:off x="914401" y="1524000"/>
            <a:ext cx="10361084" cy="4876799"/>
          </a:xfrm>
        </p:spPr>
        <p:txBody>
          <a:bodyPr/>
          <a:lstStyle/>
          <a:p>
            <a:r>
              <a:rPr lang="en-US" sz="1600" b="0" i="0" dirty="0">
                <a:effectLst/>
              </a:rPr>
              <a:t>Do we need to add the abbreviation terms (Subclause 3.4) that are already used in the baseline standard or amendments but have not explicitly been defined in subclause 3.4 yet? </a:t>
            </a:r>
            <a:br>
              <a:rPr lang="en-US" sz="1600" b="0" i="0" dirty="0">
                <a:effectLst/>
              </a:rPr>
            </a:br>
            <a:r>
              <a:rPr lang="en-US" sz="1600" b="0" i="0" dirty="0">
                <a:effectLst/>
              </a:rPr>
              <a:t>(e.g. CFO, SINR, RL-SIG are already used but not included in the subclause 3.4.)</a:t>
            </a:r>
          </a:p>
          <a:p>
            <a:r>
              <a:rPr lang="en-US" sz="1600" b="0" i="1" dirty="0">
                <a:effectLst/>
              </a:rPr>
              <a:t>Ans: if only used in one Clause </a:t>
            </a:r>
            <a:r>
              <a:rPr lang="en-US" sz="1600" b="0" i="1" dirty="0"/>
              <a:t>(subclause) expand on first use and don’t add to 3.4</a:t>
            </a:r>
            <a:br>
              <a:rPr lang="en-US" sz="1600" b="0" i="1" dirty="0"/>
            </a:br>
            <a:r>
              <a:rPr lang="en-US" sz="1600" b="0" i="1" dirty="0">
                <a:effectLst/>
              </a:rPr>
              <a:t>If used throughout standard </a:t>
            </a:r>
            <a:r>
              <a:rPr lang="en-US" sz="1600" b="0" i="1" dirty="0"/>
              <a:t>add to 3.4</a:t>
            </a:r>
          </a:p>
          <a:p>
            <a:endParaRPr lang="en-US" sz="1600" b="0" dirty="0"/>
          </a:p>
          <a:p>
            <a:r>
              <a:rPr lang="en-US" sz="1600" b="0" i="0" dirty="0">
                <a:effectLst/>
              </a:rPr>
              <a:t>Do we need to define the abbreviation terms that are newly defined in subclause 3.2?</a:t>
            </a:r>
            <a:br>
              <a:rPr lang="en-US" sz="1600" b="0" i="0" dirty="0">
                <a:effectLst/>
              </a:rPr>
            </a:br>
            <a:r>
              <a:rPr lang="en-US" sz="1600" b="0" i="0" dirty="0">
                <a:effectLst/>
              </a:rPr>
              <a:t>(e.g. </a:t>
            </a:r>
            <a:r>
              <a:rPr lang="en-US" sz="1600" b="0" i="0" dirty="0" err="1">
                <a:effectLst/>
              </a:rPr>
              <a:t>TGbn</a:t>
            </a:r>
            <a:r>
              <a:rPr lang="en-US" sz="1600" b="0" i="0" dirty="0">
                <a:effectLst/>
              </a:rPr>
              <a:t> D0.1 newly defines DRU in subclause 3.2. Do we also need to define abbreviation of DRU in subclause 3.4 as well?)</a:t>
            </a:r>
          </a:p>
          <a:p>
            <a:r>
              <a:rPr lang="en-US" sz="1600" b="0" i="1" dirty="0">
                <a:effectLst/>
              </a:rPr>
              <a:t>Ans: No need</a:t>
            </a:r>
          </a:p>
          <a:p>
            <a:endParaRPr lang="en-US" sz="1600" b="0" i="0">
              <a:effectLst/>
            </a:endParaRPr>
          </a:p>
          <a:p>
            <a:r>
              <a:rPr lang="en-US" sz="1600" b="0" i="0">
                <a:effectLst/>
              </a:rPr>
              <a:t>How </a:t>
            </a:r>
            <a:r>
              <a:rPr lang="en-US" sz="1600" b="0" i="0" dirty="0">
                <a:effectLst/>
              </a:rPr>
              <a:t>do we utilize the hyphen? (e.g. Which is better for the abbreviation of "intermediate FCS", IFCS or I-FCS?)</a:t>
            </a:r>
            <a:br>
              <a:rPr lang="en-US" sz="1600" b="0" i="0" dirty="0">
                <a:effectLst/>
              </a:rPr>
            </a:br>
            <a:r>
              <a:rPr lang="en-US" sz="1600" b="0" i="0" dirty="0">
                <a:effectLst/>
              </a:rPr>
              <a:t>IFCS</a:t>
            </a:r>
            <a:br>
              <a:rPr lang="en-US" sz="1600" b="0" i="0" dirty="0">
                <a:effectLst/>
              </a:rPr>
            </a:br>
            <a:r>
              <a:rPr lang="en-US" sz="1600" b="0" i="0" dirty="0">
                <a:effectLst/>
              </a:rPr>
              <a:t>Co-BF </a:t>
            </a:r>
            <a:br>
              <a:rPr lang="en-US" sz="1600" b="0" i="0" dirty="0">
                <a:effectLst/>
              </a:rPr>
            </a:br>
            <a:r>
              <a:rPr lang="en-US" sz="1600" b="0" i="0" dirty="0">
                <a:effectLst/>
              </a:rPr>
              <a:t>Co-SR </a:t>
            </a:r>
            <a:br>
              <a:rPr lang="en-US" sz="1600" b="0" i="0" dirty="0">
                <a:effectLst/>
              </a:rPr>
            </a:br>
            <a:r>
              <a:rPr lang="en-US" sz="1600" b="0" i="0" dirty="0">
                <a:effectLst/>
              </a:rPr>
              <a:t>Co-TDMA </a:t>
            </a:r>
            <a:br>
              <a:rPr lang="en-US" sz="1600" b="0" i="0" dirty="0">
                <a:effectLst/>
              </a:rPr>
            </a:br>
            <a:r>
              <a:rPr lang="en-US" sz="1600" b="0" i="0" dirty="0">
                <a:effectLst/>
              </a:rPr>
              <a:t>Co-RTWT </a:t>
            </a:r>
          </a:p>
          <a:p>
            <a:r>
              <a:rPr lang="en-US" sz="1600" b="0" i="1" dirty="0">
                <a:effectLst/>
              </a:rPr>
              <a:t>Ans: Recommend no Co-; use CBF, CSR, etc. </a:t>
            </a:r>
          </a:p>
          <a:p>
            <a:endParaRPr lang="en-US" sz="1800" b="0" i="0" dirty="0">
              <a:effectLst/>
              <a:latin typeface="Segoe UI" panose="020B0502040204020203" pitchFamily="34" charset="0"/>
            </a:endParaRPr>
          </a:p>
          <a:p>
            <a:endParaRPr lang="en-US" sz="1800" dirty="0"/>
          </a:p>
        </p:txBody>
      </p:sp>
      <p:sp>
        <p:nvSpPr>
          <p:cNvPr id="4" name="Slide Number Placeholder 3">
            <a:extLst>
              <a:ext uri="{FF2B5EF4-FFF2-40B4-BE49-F238E27FC236}">
                <a16:creationId xmlns:a16="http://schemas.microsoft.com/office/drawing/2014/main" id="{3B2B25A1-5595-4B16-68AA-30294E1F6BB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205D91C-781C-63EF-089D-BFAE33ED06DC}"/>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1F63A7F7-8445-F408-625F-E0A3C2FB20D5}"/>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995894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Publication review committees and status</a:t>
            </a:r>
          </a:p>
          <a:p>
            <a:pPr>
              <a:buFont typeface="Arial" panose="020B0604020202020204" pitchFamily="34" charset="0"/>
              <a:buChar char="•"/>
            </a:pPr>
            <a:r>
              <a:rPr lang="en-US" sz="2000" dirty="0"/>
              <a:t>802.11bh-2024 publication review</a:t>
            </a:r>
          </a:p>
          <a:p>
            <a:pPr>
              <a:buFont typeface="Arial" panose="020B0604020202020204" pitchFamily="34" charset="0"/>
              <a:buChar char="•"/>
            </a:pPr>
            <a:r>
              <a:rPr lang="en-US" sz="2000" dirty="0"/>
              <a:t>Discuss some editorial issues for 11bn</a:t>
            </a:r>
            <a:endParaRPr lang="en-US" sz="1600" dirty="0"/>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May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800" b="1" dirty="0"/>
              <a:t>WG – Robert Stacey </a:t>
            </a:r>
            <a:r>
              <a:rPr lang="en-US" sz="1800" dirty="0"/>
              <a:t>– </a:t>
            </a:r>
            <a:r>
              <a:rPr lang="en-US" sz="1800" dirty="0">
                <a:hlinkClick r:id="rId3"/>
              </a:rPr>
              <a:t>robert.stacey@intel.com</a:t>
            </a:r>
            <a:r>
              <a:rPr lang="en-US" sz="1800" dirty="0"/>
              <a:t>, </a:t>
            </a:r>
            <a:r>
              <a:rPr lang="en-US" sz="1800" b="1" dirty="0"/>
              <a:t>Emily Qi </a:t>
            </a:r>
            <a:r>
              <a:rPr lang="en-US" sz="1800" dirty="0"/>
              <a:t>– </a:t>
            </a:r>
            <a:r>
              <a:rPr lang="en-US" sz="1800" b="0" dirty="0">
                <a:hlinkClick r:id="rId4"/>
              </a:rPr>
              <a:t>emily.h.qi@</a:t>
            </a:r>
            <a:r>
              <a:rPr lang="en-US" sz="1800" dirty="0">
                <a:hlinkClick r:id="rId4"/>
              </a:rPr>
              <a:t>gmail</a:t>
            </a:r>
            <a:r>
              <a:rPr lang="en-US" sz="1800" b="0" dirty="0">
                <a:hlinkClick r:id="rId4"/>
              </a:rPr>
              <a:t>.com</a:t>
            </a:r>
            <a:endParaRPr lang="en-US" sz="1800" b="1" dirty="0"/>
          </a:p>
          <a:p>
            <a:pPr marL="342900" lvl="1" indent="-342900">
              <a:buFontTx/>
              <a:buChar char="•"/>
            </a:pPr>
            <a:r>
              <a:rPr lang="en-US" sz="1800" b="1" dirty="0" err="1"/>
              <a:t>REVme</a:t>
            </a:r>
            <a:r>
              <a:rPr lang="en-US" sz="1800" b="1" dirty="0"/>
              <a:t> – Emily Qi </a:t>
            </a:r>
            <a:r>
              <a:rPr lang="en-US" sz="1800" dirty="0"/>
              <a:t>– </a:t>
            </a:r>
            <a:r>
              <a:rPr lang="en-US" sz="1800" dirty="0">
                <a:hlinkClick r:id="rId5"/>
              </a:rPr>
              <a:t>emily.h.qi@gmail.com</a:t>
            </a:r>
            <a:r>
              <a:rPr lang="en-US" sz="1800" dirty="0"/>
              <a:t>, </a:t>
            </a:r>
            <a:r>
              <a:rPr lang="en-US" sz="1800" b="1" dirty="0"/>
              <a:t>Edward Au </a:t>
            </a:r>
            <a:r>
              <a:rPr lang="en-US" sz="1800" dirty="0"/>
              <a:t>– </a:t>
            </a:r>
            <a:r>
              <a:rPr lang="en-US" sz="1800" u="sng" dirty="0">
                <a:hlinkClick r:id="rId6"/>
              </a:rPr>
              <a:t>edward.ks.au@gmail.com</a:t>
            </a:r>
            <a:endParaRPr lang="en-US" sz="1800" u="sng" dirty="0"/>
          </a:p>
          <a:p>
            <a:pPr marL="342900" lvl="1" indent="-342900">
              <a:buFontTx/>
              <a:buChar char="•"/>
            </a:pPr>
            <a:r>
              <a:rPr lang="en-US" sz="1800" b="1" dirty="0" err="1"/>
              <a:t>TGbh</a:t>
            </a:r>
            <a:r>
              <a:rPr lang="en-US" sz="1800" b="1" dirty="0"/>
              <a:t> – Carol Ansley </a:t>
            </a:r>
            <a:r>
              <a:rPr lang="en-US" sz="1800" dirty="0"/>
              <a:t>– </a:t>
            </a:r>
            <a:r>
              <a:rPr lang="en-US" sz="1800" dirty="0">
                <a:hlinkClick r:id="rId7"/>
              </a:rPr>
              <a:t>carol@ansley.com</a:t>
            </a:r>
            <a:endParaRPr lang="en-US" sz="1800" dirty="0"/>
          </a:p>
          <a:p>
            <a:pPr marL="342900" lvl="1" indent="-342900">
              <a:buFontTx/>
              <a:buChar char="•"/>
            </a:pPr>
            <a:r>
              <a:rPr lang="en-US" sz="1800" b="1" dirty="0" err="1"/>
              <a:t>TGbe</a:t>
            </a:r>
            <a:r>
              <a:rPr lang="en-US" sz="1800" b="1" dirty="0"/>
              <a:t> – Edward Au </a:t>
            </a:r>
            <a:r>
              <a:rPr lang="en-US" sz="1800" dirty="0"/>
              <a:t>– </a:t>
            </a:r>
            <a:r>
              <a:rPr lang="en-US" sz="1800" u="sng" dirty="0">
                <a:hlinkClick r:id="rId6"/>
              </a:rPr>
              <a:t>edward.ks.au@gmail.com</a:t>
            </a:r>
            <a:r>
              <a:rPr lang="en-US" sz="1800" u="sng" dirty="0"/>
              <a:t> </a:t>
            </a:r>
            <a:r>
              <a:rPr lang="en-US" sz="1800" dirty="0"/>
              <a:t> </a:t>
            </a:r>
          </a:p>
          <a:p>
            <a:pPr marL="342900" lvl="1" indent="-342900">
              <a:buFontTx/>
              <a:buChar char="•"/>
            </a:pPr>
            <a:r>
              <a:rPr lang="en-US" sz="1800" b="1" dirty="0" err="1"/>
              <a:t>TGbk</a:t>
            </a:r>
            <a:r>
              <a:rPr lang="en-US" sz="1800" b="1" dirty="0"/>
              <a:t> – Roy Want </a:t>
            </a:r>
            <a:r>
              <a:rPr lang="en-US" sz="1800" dirty="0">
                <a:hlinkClick r:id="rId8"/>
              </a:rPr>
              <a:t>RoyWant@google.com</a:t>
            </a:r>
            <a:endParaRPr lang="en-US" sz="1800" dirty="0"/>
          </a:p>
          <a:p>
            <a:pPr marL="342900" lvl="1" indent="-342900">
              <a:buFontTx/>
              <a:buChar char="•"/>
            </a:pPr>
            <a:r>
              <a:rPr lang="en-US" sz="1800" b="1" dirty="0" err="1"/>
              <a:t>TGbf</a:t>
            </a:r>
            <a:r>
              <a:rPr lang="en-US" sz="1800" b="1" dirty="0"/>
              <a:t> – Claudio da Silva </a:t>
            </a:r>
            <a:r>
              <a:rPr lang="en-US" sz="1800" dirty="0"/>
              <a:t>– </a:t>
            </a:r>
            <a:r>
              <a:rPr lang="pt-BR" sz="1800" dirty="0"/>
              <a:t>wifi.phy@gmail.com</a:t>
            </a:r>
            <a:endParaRPr lang="en-US" sz="1800" dirty="0"/>
          </a:p>
          <a:p>
            <a:pPr marL="342900" lvl="1" indent="-342900">
              <a:buFontTx/>
              <a:buChar char="•"/>
            </a:pPr>
            <a:r>
              <a:rPr lang="en-US" sz="1800" b="1" dirty="0" err="1"/>
              <a:t>TGbi</a:t>
            </a:r>
            <a:r>
              <a:rPr lang="en-US" sz="1800" b="1" dirty="0"/>
              <a:t> – Po-kai Huang </a:t>
            </a:r>
            <a:r>
              <a:rPr lang="en-US" sz="1800" dirty="0"/>
              <a:t>– </a:t>
            </a:r>
            <a:r>
              <a:rPr lang="en-US" sz="1800" dirty="0">
                <a:hlinkClick r:id="rId9"/>
              </a:rPr>
              <a:t>po-kai.huang@intel.com</a:t>
            </a:r>
            <a:r>
              <a:rPr lang="en-US" sz="1800" dirty="0"/>
              <a:t> </a:t>
            </a:r>
          </a:p>
          <a:p>
            <a:pPr marL="342900" lvl="1" indent="-342900">
              <a:buFontTx/>
              <a:buChar char="•"/>
            </a:pPr>
            <a:r>
              <a:rPr lang="en-US" sz="1800" b="1" dirty="0" err="1"/>
              <a:t>TGbn</a:t>
            </a:r>
            <a:r>
              <a:rPr lang="en-US" sz="1800" b="1" dirty="0"/>
              <a:t>- Ross Jian Yu </a:t>
            </a:r>
            <a:r>
              <a:rPr lang="fi-FI" sz="1800" dirty="0">
                <a:hlinkClick r:id="rId10"/>
              </a:rPr>
              <a:t>ross.yujian@huawei.com</a:t>
            </a:r>
            <a:endParaRPr lang="fi-FI" sz="1800" dirty="0"/>
          </a:p>
          <a:p>
            <a:pPr marL="342900" lvl="1" indent="-342900">
              <a:buFontTx/>
              <a:buChar char="•"/>
            </a:pPr>
            <a:r>
              <a:rPr lang="en-US" sz="1800" b="1" dirty="0" err="1"/>
              <a:t>TGbp</a:t>
            </a:r>
            <a:r>
              <a:rPr lang="en-US" sz="1800" b="1" dirty="0"/>
              <a:t> – Yinan Qi </a:t>
            </a:r>
            <a:r>
              <a:rPr lang="en-US" sz="1800" u="sng" dirty="0"/>
              <a:t>- </a:t>
            </a:r>
            <a:r>
              <a:rPr lang="en-US" sz="1800" u="sng" dirty="0">
                <a:solidFill>
                  <a:srgbClr val="467886"/>
                </a:solidFill>
                <a:ea typeface="SimSun" panose="02010600030101010101" pitchFamily="2" charset="-122"/>
                <a:hlinkClick r:id="rId11"/>
              </a:rPr>
              <a:t>v-qiyinan@oppo.com</a:t>
            </a:r>
            <a:endParaRPr lang="en-US" sz="1800" u="sng" dirty="0">
              <a:solidFill>
                <a:srgbClr val="467886"/>
              </a:solidFill>
              <a:ea typeface="SimSun" panose="02010600030101010101" pitchFamily="2" charset="-122"/>
            </a:endParaRPr>
          </a:p>
          <a:p>
            <a:pPr marL="342900" lvl="1" indent="-342900">
              <a:buFontTx/>
              <a:buChar char="•"/>
            </a:pPr>
            <a:r>
              <a:rPr lang="en-US" sz="1800" b="1" u="sng" dirty="0" err="1">
                <a:solidFill>
                  <a:srgbClr val="467886"/>
                </a:solidFill>
                <a:ea typeface="SimSun" panose="02010600030101010101" pitchFamily="2" charset="-122"/>
              </a:rPr>
              <a:t>TGbq</a:t>
            </a:r>
            <a:r>
              <a:rPr lang="en-US" sz="1800" u="sng" dirty="0">
                <a:solidFill>
                  <a:srgbClr val="467886"/>
                </a:solidFill>
                <a:ea typeface="SimSun" panose="02010600030101010101" pitchFamily="2" charset="-122"/>
              </a:rPr>
              <a:t> – Cheng Chen - </a:t>
            </a:r>
            <a:r>
              <a:rPr lang="de-DE" sz="1800" u="sng" dirty="0">
                <a:solidFill>
                  <a:srgbClr val="467886"/>
                </a:solidFill>
                <a:ea typeface="SimSun" panose="02010600030101010101" pitchFamily="2" charset="-122"/>
              </a:rPr>
              <a:t>cheng.chen@intel.com</a:t>
            </a:r>
            <a:endParaRPr lang="en-US" sz="1800" u="sng" dirty="0">
              <a:solidFill>
                <a:srgbClr val="467886"/>
              </a:solidFill>
              <a:ea typeface="SimSun" panose="02010600030101010101" pitchFamily="2" charset="-122"/>
            </a:endParaRPr>
          </a:p>
          <a:p>
            <a:pPr marL="342900" lvl="1" indent="-342900">
              <a:buFontTx/>
              <a:buChar char="•"/>
            </a:pPr>
            <a:r>
              <a:rPr lang="en-US" sz="1800" b="1" dirty="0" err="1"/>
              <a:t>REVmf</a:t>
            </a:r>
            <a:r>
              <a:rPr lang="en-US" sz="1800" b="1" dirty="0"/>
              <a:t> - Po-kai Huang </a:t>
            </a:r>
            <a:r>
              <a:rPr lang="en-US" sz="1800" dirty="0"/>
              <a:t>– </a:t>
            </a:r>
            <a:r>
              <a:rPr lang="en-US" sz="1800" dirty="0">
                <a:hlinkClick r:id="rId9"/>
              </a:rPr>
              <a:t>po-kai.huang@intel.com</a:t>
            </a:r>
            <a:r>
              <a:rPr lang="en-US" sz="1800" dirty="0"/>
              <a:t>, </a:t>
            </a:r>
            <a:r>
              <a:rPr lang="en-US" sz="1800" b="1" dirty="0"/>
              <a:t>Edward Au </a:t>
            </a:r>
            <a:r>
              <a:rPr lang="en-US" sz="1800" dirty="0"/>
              <a:t>– </a:t>
            </a:r>
            <a:r>
              <a:rPr lang="en-US" sz="1800" b="0" u="sng" dirty="0">
                <a:hlinkClick r:id="rId6"/>
              </a:rPr>
              <a:t>edward.ks.au@</a:t>
            </a:r>
            <a:r>
              <a:rPr lang="en-US" sz="1800" u="sng" dirty="0">
                <a:hlinkClick r:id="rId6"/>
              </a:rPr>
              <a:t>gmail.com</a:t>
            </a:r>
            <a:endParaRPr lang="en-US" sz="1800" u="sng"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May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err="1"/>
              <a:t>REVme</a:t>
            </a:r>
            <a:r>
              <a:rPr lang="en-GB" sz="1600" dirty="0"/>
              <a:t> – D7.0, </a:t>
            </a:r>
            <a:r>
              <a:rPr lang="en-GB" sz="1600" b="0" dirty="0"/>
              <a:t>approved by IEEE SASB, will be published as </a:t>
            </a:r>
            <a:r>
              <a:rPr lang="en-US" sz="1600" b="0" dirty="0"/>
              <a:t>IEEE Std 802.11™-2024 </a:t>
            </a:r>
            <a:r>
              <a:rPr lang="en-US" sz="1600" b="0" dirty="0">
                <a:sym typeface="Wingdings" panose="05000000000000000000" pitchFamily="2" charset="2"/>
              </a:rPr>
              <a:t> Published in April 2025.</a:t>
            </a:r>
            <a:endParaRPr lang="en-US" sz="1600" b="0" dirty="0"/>
          </a:p>
          <a:p>
            <a:r>
              <a:rPr lang="en-GB" sz="1600" dirty="0"/>
              <a:t>11bh – D6.0, </a:t>
            </a:r>
            <a:r>
              <a:rPr lang="en-GB" sz="1600" b="0" dirty="0"/>
              <a:t>approved by IEEE SASB, will be published as </a:t>
            </a:r>
            <a:r>
              <a:rPr lang="en-US" sz="1600" b="0" dirty="0"/>
              <a:t>IEEE Std 802.11bh™-2024</a:t>
            </a:r>
            <a:endParaRPr lang="en-GB" sz="1600" b="0" dirty="0"/>
          </a:p>
          <a:p>
            <a:r>
              <a:rPr lang="en-GB" sz="1600" dirty="0"/>
              <a:t>11be – </a:t>
            </a:r>
            <a:r>
              <a:rPr lang="en-US" sz="1600" dirty="0"/>
              <a:t>D7.0</a:t>
            </a:r>
            <a:r>
              <a:rPr lang="en-US" sz="1600" b="0" dirty="0"/>
              <a:t>, </a:t>
            </a:r>
            <a:r>
              <a:rPr lang="en-GB" sz="1600" b="0" dirty="0"/>
              <a:t>approved by IEEE SASB, will be published as I</a:t>
            </a:r>
            <a:r>
              <a:rPr lang="en-US" sz="1600" b="0" dirty="0"/>
              <a:t>EEE Std 802.11be™-2024</a:t>
            </a:r>
          </a:p>
          <a:p>
            <a:r>
              <a:rPr lang="en-GB" sz="1600" b="0" dirty="0"/>
              <a:t>===</a:t>
            </a:r>
          </a:p>
          <a:p>
            <a:r>
              <a:rPr lang="en-GB" sz="1600" dirty="0"/>
              <a:t>11bk</a:t>
            </a:r>
            <a:r>
              <a:rPr lang="en-GB" sz="1600" b="0" dirty="0"/>
              <a:t> – </a:t>
            </a:r>
            <a:r>
              <a:rPr lang="en-US" sz="1600" b="0" dirty="0"/>
              <a:t>Recommended approval from RevCom. Awaiting SASB approval.</a:t>
            </a:r>
          </a:p>
          <a:p>
            <a:r>
              <a:rPr lang="en-US" sz="1600" dirty="0"/>
              <a:t>11bf </a:t>
            </a:r>
            <a:r>
              <a:rPr lang="en-GB" sz="1600" dirty="0"/>
              <a:t>– </a:t>
            </a:r>
            <a:r>
              <a:rPr lang="en-US" sz="1600" b="0" dirty="0"/>
              <a:t>Recommended approval from RevCom. Awaiting SASB approval</a:t>
            </a:r>
            <a:r>
              <a:rPr lang="en-GB" sz="1600" b="0" dirty="0"/>
              <a:t>.</a:t>
            </a:r>
          </a:p>
          <a:p>
            <a:r>
              <a:rPr lang="en-GB" sz="1600" dirty="0"/>
              <a:t>11bi – </a:t>
            </a:r>
            <a:r>
              <a:rPr lang="en-GB" sz="1600" b="0" dirty="0"/>
              <a:t>Doing comment resolution on D1.0. Should complete around 20-30% of comments in May. Possibly ready with D2.0 in September.</a:t>
            </a:r>
          </a:p>
          <a:p>
            <a:r>
              <a:rPr lang="en-GB" sz="1600" dirty="0"/>
              <a:t>11bn </a:t>
            </a:r>
            <a:r>
              <a:rPr lang="en-GB" sz="1600" b="0" dirty="0"/>
              <a:t>– Released D0.2. Expect to approve D1.0 this week. Using FrameMaker.</a:t>
            </a:r>
          </a:p>
          <a:p>
            <a:r>
              <a:rPr lang="en-GB" sz="1600" dirty="0"/>
              <a:t>11bp – </a:t>
            </a:r>
            <a:r>
              <a:rPr lang="en-GB" sz="1600" b="0" dirty="0"/>
              <a:t>Start drafting D0.1, should be ready by July.</a:t>
            </a:r>
          </a:p>
          <a:p>
            <a:r>
              <a:rPr lang="en-GB" sz="1600" dirty="0" err="1"/>
              <a:t>REVmf</a:t>
            </a:r>
            <a:r>
              <a:rPr lang="en-GB" sz="1600" b="0" dirty="0"/>
              <a:t> – Expect to run motion to release D1.0 this week. D1.0 = 802.11-2024+11bh+11be+approved motions (except 11be related).</a:t>
            </a:r>
          </a:p>
          <a:p>
            <a:r>
              <a:rPr lang="en-GB" sz="1400" b="0" dirty="0"/>
              <a:t> </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November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036826434"/>
              </p:ext>
            </p:extLst>
          </p:nvPr>
        </p:nvGraphicFramePr>
        <p:xfrm>
          <a:off x="962330" y="2403743"/>
          <a:ext cx="10665885" cy="4079291"/>
        </p:xfrm>
        <a:graphic>
          <a:graphicData uri="http://schemas.openxmlformats.org/drawingml/2006/table">
            <a:tbl>
              <a:tblPr firstRow="1" bandRow="1">
                <a:tableStyleId>{5C22544A-7EE6-4342-B048-85BDC9FD1C3A}</a:tableStyleId>
              </a:tblPr>
              <a:tblGrid>
                <a:gridCol w="3461196">
                  <a:extLst>
                    <a:ext uri="{9D8B030D-6E8A-4147-A177-3AD203B41FA5}">
                      <a16:colId xmlns:a16="http://schemas.microsoft.com/office/drawing/2014/main" val="3336049185"/>
                    </a:ext>
                  </a:extLst>
                </a:gridCol>
                <a:gridCol w="1955969">
                  <a:extLst>
                    <a:ext uri="{9D8B030D-6E8A-4147-A177-3AD203B41FA5}">
                      <a16:colId xmlns:a16="http://schemas.microsoft.com/office/drawing/2014/main" val="1921072032"/>
                    </a:ext>
                  </a:extLst>
                </a:gridCol>
                <a:gridCol w="1711473">
                  <a:extLst>
                    <a:ext uri="{9D8B030D-6E8A-4147-A177-3AD203B41FA5}">
                      <a16:colId xmlns:a16="http://schemas.microsoft.com/office/drawing/2014/main" val="3854697234"/>
                    </a:ext>
                  </a:extLst>
                </a:gridCol>
                <a:gridCol w="3537247">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sngStrike" cap="none" normalizeH="0" baseline="0" dirty="0" err="1">
                          <a:ln>
                            <a:noFill/>
                          </a:ln>
                          <a:solidFill>
                            <a:schemeClr val="tx1"/>
                          </a:solidFill>
                          <a:effectLst/>
                          <a:latin typeface="Times New Roman" pitchFamily="18" charset="0"/>
                        </a:rPr>
                        <a:t>REVme</a:t>
                      </a:r>
                      <a:endParaRPr kumimoji="0" lang="en-US" sz="1600" b="0" i="0" u="none" strike="sng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sngStrike" cap="none" normalizeH="0" baseline="0" dirty="0" err="1">
                          <a:ln>
                            <a:noFill/>
                          </a:ln>
                          <a:solidFill>
                            <a:schemeClr val="tx1"/>
                          </a:solidFill>
                          <a:effectLst/>
                          <a:latin typeface="Times New Roman" pitchFamily="18" charset="0"/>
                        </a:rPr>
                        <a:t>TGm</a:t>
                      </a:r>
                      <a:endParaRPr kumimoji="0" lang="en-US" sz="1600" b="0" i="0" u="none" strike="sng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sngStrike" cap="none" normalizeH="0" baseline="0" dirty="0">
                          <a:ln>
                            <a:noFill/>
                          </a:ln>
                          <a:solidFill>
                            <a:schemeClr val="tx1"/>
                          </a:solidFill>
                          <a:effectLst/>
                          <a:latin typeface="Times New Roman" pitchFamily="18" charset="0"/>
                        </a:rPr>
                        <a:t>6213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sng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1089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138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250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REVmf</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802.11-xxxx Amendment x</a:t>
                      </a:r>
                      <a:endPar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TGbp</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6000+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Feb 2028</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 </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888610"/>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528692818"/>
              </p:ext>
            </p:extLst>
          </p:nvPr>
        </p:nvGraphicFramePr>
        <p:xfrm>
          <a:off x="737392" y="1521960"/>
          <a:ext cx="9930607" cy="4298743"/>
        </p:xfrm>
        <a:graphic>
          <a:graphicData uri="http://schemas.openxmlformats.org/drawingml/2006/table">
            <a:tbl>
              <a:tblPr firstRow="1">
                <a:tableStyleId>{073A0DAA-6AF3-43AB-8588-CEC1D06C72B9}</a:tableStyleId>
              </a:tblPr>
              <a:tblGrid>
                <a:gridCol w="654532">
                  <a:extLst>
                    <a:ext uri="{9D8B030D-6E8A-4147-A177-3AD203B41FA5}">
                      <a16:colId xmlns:a16="http://schemas.microsoft.com/office/drawing/2014/main" val="4261970102"/>
                    </a:ext>
                  </a:extLst>
                </a:gridCol>
                <a:gridCol w="742726">
                  <a:extLst>
                    <a:ext uri="{9D8B030D-6E8A-4147-A177-3AD203B41FA5}">
                      <a16:colId xmlns:a16="http://schemas.microsoft.com/office/drawing/2014/main" val="78877518"/>
                    </a:ext>
                  </a:extLst>
                </a:gridCol>
                <a:gridCol w="455605">
                  <a:extLst>
                    <a:ext uri="{9D8B030D-6E8A-4147-A177-3AD203B41FA5}">
                      <a16:colId xmlns:a16="http://schemas.microsoft.com/office/drawing/2014/main" val="1625024730"/>
                    </a:ext>
                  </a:extLst>
                </a:gridCol>
                <a:gridCol w="455605">
                  <a:extLst>
                    <a:ext uri="{9D8B030D-6E8A-4147-A177-3AD203B41FA5}">
                      <a16:colId xmlns:a16="http://schemas.microsoft.com/office/drawing/2014/main" val="2198051875"/>
                    </a:ext>
                  </a:extLst>
                </a:gridCol>
                <a:gridCol w="455605">
                  <a:extLst>
                    <a:ext uri="{9D8B030D-6E8A-4147-A177-3AD203B41FA5}">
                      <a16:colId xmlns:a16="http://schemas.microsoft.com/office/drawing/2014/main" val="2849464904"/>
                    </a:ext>
                  </a:extLst>
                </a:gridCol>
                <a:gridCol w="455605">
                  <a:extLst>
                    <a:ext uri="{9D8B030D-6E8A-4147-A177-3AD203B41FA5}">
                      <a16:colId xmlns:a16="http://schemas.microsoft.com/office/drawing/2014/main" val="3784159027"/>
                    </a:ext>
                  </a:extLst>
                </a:gridCol>
                <a:gridCol w="411789">
                  <a:extLst>
                    <a:ext uri="{9D8B030D-6E8A-4147-A177-3AD203B41FA5}">
                      <a16:colId xmlns:a16="http://schemas.microsoft.com/office/drawing/2014/main" val="1499934070"/>
                    </a:ext>
                  </a:extLst>
                </a:gridCol>
                <a:gridCol w="465315">
                  <a:extLst>
                    <a:ext uri="{9D8B030D-6E8A-4147-A177-3AD203B41FA5}">
                      <a16:colId xmlns:a16="http://schemas.microsoft.com/office/drawing/2014/main" val="1031708747"/>
                    </a:ext>
                  </a:extLst>
                </a:gridCol>
                <a:gridCol w="465315">
                  <a:extLst>
                    <a:ext uri="{9D8B030D-6E8A-4147-A177-3AD203B41FA5}">
                      <a16:colId xmlns:a16="http://schemas.microsoft.com/office/drawing/2014/main" val="2437252008"/>
                    </a:ext>
                  </a:extLst>
                </a:gridCol>
                <a:gridCol w="465315">
                  <a:extLst>
                    <a:ext uri="{9D8B030D-6E8A-4147-A177-3AD203B41FA5}">
                      <a16:colId xmlns:a16="http://schemas.microsoft.com/office/drawing/2014/main" val="1271843575"/>
                    </a:ext>
                  </a:extLst>
                </a:gridCol>
                <a:gridCol w="1283465">
                  <a:extLst>
                    <a:ext uri="{9D8B030D-6E8A-4147-A177-3AD203B41FA5}">
                      <a16:colId xmlns:a16="http://schemas.microsoft.com/office/drawing/2014/main" val="309422106"/>
                    </a:ext>
                  </a:extLst>
                </a:gridCol>
                <a:gridCol w="597079">
                  <a:extLst>
                    <a:ext uri="{9D8B030D-6E8A-4147-A177-3AD203B41FA5}">
                      <a16:colId xmlns:a16="http://schemas.microsoft.com/office/drawing/2014/main" val="2746800865"/>
                    </a:ext>
                  </a:extLst>
                </a:gridCol>
                <a:gridCol w="1824346">
                  <a:extLst>
                    <a:ext uri="{9D8B030D-6E8A-4147-A177-3AD203B41FA5}">
                      <a16:colId xmlns:a16="http://schemas.microsoft.com/office/drawing/2014/main" val="664609411"/>
                    </a:ext>
                  </a:extLst>
                </a:gridCol>
                <a:gridCol w="1198305">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March 10,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January 14, 2025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r h="205252">
                <a:tc>
                  <a:txBody>
                    <a:bodyPr/>
                    <a:lstStyle/>
                    <a:p>
                      <a:pPr algn="ctr"/>
                      <a:r>
                        <a:rPr lang="en-US" sz="1400" b="0" dirty="0">
                          <a:solidFill>
                            <a:schemeClr val="tx1"/>
                          </a:solidFill>
                          <a:latin typeface="+mn-lt"/>
                          <a:cs typeface="Arial" panose="020B0604020202020204" pitchFamily="34" charset="0"/>
                        </a:rPr>
                        <a:t>bn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b="0" dirty="0"/>
                        <a:t>Ross Jian Yu </a:t>
                      </a:r>
                      <a:endParaRPr lang="en-US" sz="12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16225"/>
                  </a:ext>
                </a:extLst>
              </a:tr>
              <a:tr h="2052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bp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Yinan Qi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4624098"/>
                  </a:ext>
                </a:extLst>
              </a:tr>
              <a:tr h="205252">
                <a:tc>
                  <a:txBody>
                    <a:bodyPr/>
                    <a:lstStyle/>
                    <a:p>
                      <a:pPr algn="ctr"/>
                      <a:r>
                        <a:rPr lang="en-US" sz="1400" b="0" dirty="0">
                          <a:solidFill>
                            <a:schemeClr val="tx1"/>
                          </a:solidFill>
                          <a:latin typeface="+mn-lt"/>
                          <a:cs typeface="Arial" panose="020B0604020202020204" pitchFamily="34" charset="0"/>
                        </a:rPr>
                        <a:t>mf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Po-kai Huang, </a:t>
                      </a:r>
                      <a:r>
                        <a:rPr lang="en-US" sz="1200" dirty="0">
                          <a:solidFill>
                            <a:schemeClr val="tx1"/>
                          </a:solidFill>
                        </a:rPr>
                        <a:t>Edward Au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7887178"/>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p:txBody>
          <a:bodyPr/>
          <a:lstStyle/>
          <a:p>
            <a:r>
              <a:rPr lang="en-US"/>
              <a:t>May 2025</a:t>
            </a:r>
            <a:endParaRPr lang="en-GB" dirty="0"/>
          </a:p>
        </p:txBody>
      </p:sp>
      <p:sp>
        <p:nvSpPr>
          <p:cNvPr id="8" name="Text Box 231"/>
          <p:cNvSpPr txBox="1">
            <a:spLocks noChangeArrowheads="1"/>
          </p:cNvSpPr>
          <p:nvPr/>
        </p:nvSpPr>
        <p:spPr bwMode="auto">
          <a:xfrm>
            <a:off x="715826" y="1051030"/>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May 2025</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xfrm>
            <a:off x="906102" y="1815978"/>
            <a:ext cx="10361084" cy="4113213"/>
          </a:xfrm>
          <a:ln/>
        </p:spPr>
        <p:txBody>
          <a:bodyPr/>
          <a:lstStyle/>
          <a:p>
            <a:r>
              <a:rPr lang="en-US" sz="2000" dirty="0"/>
              <a:t>Publication editor creates a marked-up PDF with editorial changes highlighted</a:t>
            </a:r>
          </a:p>
          <a:p>
            <a:r>
              <a:rPr lang="en-US" sz="2000" dirty="0"/>
              <a:t>802.11 WG technical editor forms a review committee, which includes:</a:t>
            </a:r>
          </a:p>
          <a:p>
            <a:r>
              <a:rPr lang="en-US" sz="2000" dirty="0"/>
              <a:t>	- TG editor(s) +WG editor(s) + TG chair + others. </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 </a:t>
            </a:r>
          </a:p>
          <a:p>
            <a:pPr lvl="1"/>
            <a:r>
              <a:rPr lang="en-US" sz="1800" dirty="0"/>
              <a:t>	- for example, the order in the Beacon frame body table should not be changed</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619337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GB" dirty="0"/>
              <a:t>Publication Review Committees and Status</a:t>
            </a:r>
          </a:p>
        </p:txBody>
      </p:sp>
      <p:sp>
        <p:nvSpPr>
          <p:cNvPr id="9218" name="Rectangle 2"/>
          <p:cNvSpPr>
            <a:spLocks noGrp="1" noChangeArrowheads="1"/>
          </p:cNvSpPr>
          <p:nvPr>
            <p:ph idx="1"/>
          </p:nvPr>
        </p:nvSpPr>
        <p:spPr>
          <a:xfrm>
            <a:off x="761999" y="1611297"/>
            <a:ext cx="4800601" cy="4127622"/>
          </a:xfrm>
          <a:ln/>
        </p:spPr>
        <p:txBody>
          <a:bodyPr/>
          <a:lstStyle/>
          <a:p>
            <a:r>
              <a:rPr lang="en-US" dirty="0" err="1"/>
              <a:t>REVme</a:t>
            </a:r>
            <a:r>
              <a:rPr lang="en-US" dirty="0"/>
              <a:t> Review Committee</a:t>
            </a:r>
          </a:p>
          <a:p>
            <a:pPr>
              <a:buFont typeface="Courier New" panose="02070309020205020404" pitchFamily="49" charset="0"/>
              <a:buChar char="o"/>
            </a:pPr>
            <a:r>
              <a:rPr lang="en-US" sz="1600" b="0" dirty="0"/>
              <a:t>Emily Qi (lead): </a:t>
            </a:r>
            <a:r>
              <a:rPr lang="en-US" sz="1600" b="0" dirty="0">
                <a:hlinkClick r:id="rId3"/>
              </a:rPr>
              <a:t>emily.h.qi@</a:t>
            </a:r>
            <a:r>
              <a:rPr lang="en-US" sz="1600" dirty="0">
                <a:hlinkClick r:id="rId3"/>
              </a:rPr>
              <a:t>gmail</a:t>
            </a:r>
            <a:r>
              <a:rPr lang="en-US" sz="1600" b="0" dirty="0">
                <a:hlinkClick r:id="rId3"/>
              </a:rPr>
              <a:t>.com</a:t>
            </a:r>
            <a:endParaRPr lang="en-US" sz="1600" b="1" dirty="0"/>
          </a:p>
          <a:p>
            <a:pPr>
              <a:buFont typeface="Courier New" panose="02070309020205020404" pitchFamily="49" charset="0"/>
              <a:buChar char="o"/>
            </a:pPr>
            <a:r>
              <a:rPr lang="en-US" sz="1600" b="0" dirty="0"/>
              <a:t>Edward Au: </a:t>
            </a:r>
            <a:r>
              <a:rPr lang="en-US" sz="1600" u="sng" dirty="0">
                <a:hlinkClick r:id="rId4"/>
              </a:rPr>
              <a:t>edward.ks.au@gmail.com</a:t>
            </a:r>
            <a:r>
              <a:rPr lang="en-US" sz="1600" u="sng" dirty="0"/>
              <a:t> </a:t>
            </a:r>
            <a:endParaRPr lang="en-US" sz="1600" b="0" dirty="0"/>
          </a:p>
          <a:p>
            <a:pPr>
              <a:buFont typeface="Courier New" panose="02070309020205020404" pitchFamily="49" charset="0"/>
              <a:buChar char="o"/>
            </a:pPr>
            <a:r>
              <a:rPr lang="en-US" sz="1600" b="0" dirty="0"/>
              <a:t>Mike Montemurro: </a:t>
            </a:r>
            <a:r>
              <a:rPr lang="en-US" sz="1600" b="0" dirty="0">
                <a:hlinkClick r:id="rId5"/>
              </a:rPr>
              <a:t>montemurro.michael@gmail.com</a:t>
            </a:r>
            <a:endParaRPr lang="en-US" sz="1600" b="0" dirty="0"/>
          </a:p>
          <a:p>
            <a:pPr>
              <a:buFont typeface="Courier New" panose="02070309020205020404" pitchFamily="49" charset="0"/>
              <a:buChar char="o"/>
            </a:pPr>
            <a:r>
              <a:rPr lang="en-US" sz="1600" b="0" dirty="0"/>
              <a:t>Robert Stacey: </a:t>
            </a:r>
            <a:r>
              <a:rPr lang="en-US" sz="1600" dirty="0">
                <a:hlinkClick r:id="rId6"/>
              </a:rPr>
              <a:t>robert.stacey@intel.com</a:t>
            </a:r>
            <a:endParaRPr lang="en-US" sz="1600" b="0" dirty="0"/>
          </a:p>
          <a:p>
            <a:pPr>
              <a:buFont typeface="Courier New" panose="02070309020205020404" pitchFamily="49" charset="0"/>
              <a:buChar char="o"/>
            </a:pPr>
            <a:r>
              <a:rPr lang="en-US" sz="1600" b="0" dirty="0"/>
              <a:t>Carol Ansley: </a:t>
            </a:r>
            <a:r>
              <a:rPr lang="en-US" sz="1600" dirty="0">
                <a:hlinkClick r:id="rId7"/>
              </a:rPr>
              <a:t>carol@ansley.com</a:t>
            </a:r>
            <a:endParaRPr lang="en-US" sz="1600" dirty="0"/>
          </a:p>
          <a:p>
            <a:pPr>
              <a:buFont typeface="Courier New" panose="02070309020205020404" pitchFamily="49" charset="0"/>
              <a:buChar char="o"/>
            </a:pPr>
            <a:r>
              <a:rPr lang="en-US" sz="1600" b="0" dirty="0"/>
              <a:t>Po-kai Huang: </a:t>
            </a:r>
            <a:r>
              <a:rPr lang="en-US" sz="1600" dirty="0">
                <a:hlinkClick r:id="rId8"/>
              </a:rPr>
              <a:t>po-kai.huang@intel.com</a:t>
            </a:r>
            <a:r>
              <a:rPr lang="en-US" sz="1600" dirty="0"/>
              <a:t> </a:t>
            </a:r>
            <a:endParaRPr lang="en-US" sz="1600" b="0" dirty="0"/>
          </a:p>
          <a:p>
            <a:pPr>
              <a:buFont typeface="Courier New" panose="02070309020205020404" pitchFamily="49" charset="0"/>
              <a:buChar char="o"/>
            </a:pPr>
            <a:r>
              <a:rPr lang="en-US" sz="1600" b="0" dirty="0"/>
              <a:t>Joseph Levy</a:t>
            </a:r>
          </a:p>
          <a:p>
            <a:pPr>
              <a:buFont typeface="Courier New" panose="02070309020205020404" pitchFamily="49" charset="0"/>
              <a:buChar char="o"/>
            </a:pPr>
            <a:r>
              <a:rPr lang="en-US" sz="1600" b="0" dirty="0"/>
              <a:t>Mark Hamilton</a:t>
            </a:r>
          </a:p>
          <a:p>
            <a:pPr marL="0" indent="0"/>
            <a:r>
              <a:rPr lang="en-US" sz="1600" b="0" dirty="0">
                <a:highlight>
                  <a:srgbClr val="00FF00"/>
                </a:highlight>
              </a:rPr>
              <a:t>Status: Published in April 2025</a:t>
            </a:r>
          </a:p>
          <a:p>
            <a:pPr marL="0" indent="0"/>
            <a:endParaRPr lang="en-US" sz="1600" b="0" dirty="0"/>
          </a:p>
          <a:p>
            <a:pPr marL="0" indent="0"/>
            <a:r>
              <a:rPr lang="en-US" sz="3200" dirty="0"/>
              <a:t>Congratulations to All! </a:t>
            </a:r>
            <a:endParaRPr lang="en-US" sz="4000" dirty="0"/>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
        <p:nvSpPr>
          <p:cNvPr id="3" name="Rectangle 2">
            <a:extLst>
              <a:ext uri="{FF2B5EF4-FFF2-40B4-BE49-F238E27FC236}">
                <a16:creationId xmlns:a16="http://schemas.microsoft.com/office/drawing/2014/main" id="{BAD40958-3657-7C69-751E-96368A8BDCED}"/>
              </a:ext>
            </a:extLst>
          </p:cNvPr>
          <p:cNvSpPr txBox="1">
            <a:spLocks noChangeArrowheads="1"/>
          </p:cNvSpPr>
          <p:nvPr/>
        </p:nvSpPr>
        <p:spPr bwMode="auto">
          <a:xfrm>
            <a:off x="6115173" y="1283498"/>
            <a:ext cx="5029200" cy="48752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11bh Review Committee</a:t>
            </a:r>
          </a:p>
          <a:p>
            <a:pPr>
              <a:buFont typeface="Courier New" panose="02070309020205020404" pitchFamily="49" charset="0"/>
              <a:buChar char="o"/>
            </a:pPr>
            <a:r>
              <a:rPr lang="en-US" sz="1600" b="0" kern="0" dirty="0"/>
              <a:t>Carol Ansley (lead); </a:t>
            </a:r>
          </a:p>
          <a:p>
            <a:pPr>
              <a:buFont typeface="Courier New" panose="02070309020205020404" pitchFamily="49" charset="0"/>
              <a:buChar char="o"/>
            </a:pPr>
            <a:r>
              <a:rPr lang="en-US" sz="1600" b="0" kern="0" dirty="0"/>
              <a:t>Mark Hamilton: </a:t>
            </a:r>
            <a:r>
              <a:rPr lang="en-US" sz="1600" b="0" kern="0" dirty="0">
                <a:hlinkClick r:id="rId9"/>
              </a:rPr>
              <a:t>mark.hamilton2152@gmail.com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a:t>
            </a:r>
          </a:p>
          <a:p>
            <a:pPr marL="0" indent="0"/>
            <a:r>
              <a:rPr lang="en-US" sz="1600" kern="0" dirty="0"/>
              <a:t>Status: Completed the first-round review. </a:t>
            </a:r>
          </a:p>
          <a:p>
            <a:pPr marL="0" indent="0"/>
            <a:endParaRPr lang="en-US" sz="1600" b="0" kern="0" dirty="0"/>
          </a:p>
          <a:p>
            <a:r>
              <a:rPr lang="en-US" kern="0" dirty="0"/>
              <a:t>11be Review Committee</a:t>
            </a:r>
          </a:p>
          <a:p>
            <a:pPr>
              <a:buFont typeface="Courier New" panose="02070309020205020404" pitchFamily="49" charset="0"/>
              <a:buChar char="o"/>
            </a:pPr>
            <a:r>
              <a:rPr lang="en-US" sz="1600" b="0" kern="0" dirty="0"/>
              <a:t>Edward Au (lead);</a:t>
            </a:r>
          </a:p>
          <a:p>
            <a:pPr>
              <a:buFont typeface="Courier New" panose="02070309020205020404" pitchFamily="49" charset="0"/>
              <a:buChar char="o"/>
            </a:pPr>
            <a:r>
              <a:rPr lang="en-US" sz="1600" b="0" kern="0" dirty="0"/>
              <a:t>Alfred Asterjadhi: </a:t>
            </a:r>
            <a:r>
              <a:rPr lang="en-US" sz="1600" b="0" kern="0" dirty="0">
                <a:hlinkClick r:id="rId10"/>
              </a:rPr>
              <a:t>aasterja@qti.qualcomm.com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 </a:t>
            </a:r>
          </a:p>
          <a:p>
            <a:pPr>
              <a:buFont typeface="Courier New" panose="02070309020205020404" pitchFamily="49" charset="0"/>
              <a:buChar char="o"/>
            </a:pPr>
            <a:r>
              <a:rPr lang="en-US" sz="1600" b="0" kern="0" dirty="0"/>
              <a:t>Carol Ansley </a:t>
            </a:r>
          </a:p>
          <a:p>
            <a:pPr marL="0" indent="0"/>
            <a:r>
              <a:rPr lang="en-US" sz="1600" kern="0" dirty="0"/>
              <a:t>Status:  ? </a:t>
            </a:r>
          </a:p>
          <a:p>
            <a:endParaRPr lang="en-US" sz="2000" kern="0" dirty="0"/>
          </a:p>
        </p:txBody>
      </p:sp>
    </p:spTree>
    <p:extLst>
      <p:ext uri="{BB962C8B-B14F-4D97-AF65-F5344CB8AC3E}">
        <p14:creationId xmlns:p14="http://schemas.microsoft.com/office/powerpoint/2010/main" val="3280161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30944</TotalTime>
  <Words>2490</Words>
  <Application>Microsoft Office PowerPoint</Application>
  <PresentationFormat>Widescreen</PresentationFormat>
  <Paragraphs>393</Paragraphs>
  <Slides>18</Slides>
  <Notes>11</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31" baseType="lpstr">
      <vt:lpstr>SimSun</vt:lpstr>
      <vt:lpstr>Aptos</vt:lpstr>
      <vt:lpstr>Arial</vt:lpstr>
      <vt:lpstr>Arial Unicode MS</vt:lpstr>
      <vt:lpstr>Calibri</vt:lpstr>
      <vt:lpstr>Calibri Light</vt:lpstr>
      <vt:lpstr>Courier New</vt:lpstr>
      <vt:lpstr>Segoe UI</vt:lpstr>
      <vt:lpstr>Times New Roman</vt:lpstr>
      <vt:lpstr>Wingdings</vt:lpstr>
      <vt:lpstr>Office Theme</vt:lpstr>
      <vt:lpstr>Custom Design</vt:lpstr>
      <vt:lpstr>Document</vt:lpstr>
      <vt:lpstr>802.11 WG Editor’s Meeting (May 2025)</vt:lpstr>
      <vt:lpstr>Abstract</vt:lpstr>
      <vt:lpstr>May 2025 Editors’ Meeting Agenda and Report</vt:lpstr>
      <vt:lpstr>Volunteer Editor Contacts</vt:lpstr>
      <vt:lpstr>May meeting roundtable status report (to be updated)</vt:lpstr>
      <vt:lpstr>Editor Amendment Ordering</vt:lpstr>
      <vt:lpstr>Draft Development Snapshot</vt:lpstr>
      <vt:lpstr>Publication process</vt:lpstr>
      <vt:lpstr>Publication Review Committees and Status</vt:lpstr>
      <vt:lpstr>802.11bh-2024 Publication Review</vt:lpstr>
      <vt:lpstr>802.11 Style Guide</vt:lpstr>
      <vt:lpstr>ANA managed number space</vt:lpstr>
      <vt:lpstr>11bn questions on style</vt:lpstr>
      <vt:lpstr>Backup</vt:lpstr>
      <vt:lpstr>MIB Style, Visio and Frame Practices</vt:lpstr>
      <vt:lpstr>Process of reviewing drafts when their baseline changes</vt:lpstr>
      <vt:lpstr>Notes to Everyone (from TG Editors)</vt:lpstr>
      <vt:lpstr>Issues for feedback</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Stacey, Robert</cp:lastModifiedBy>
  <cp:revision>493</cp:revision>
  <cp:lastPrinted>1601-01-01T00:00:00Z</cp:lastPrinted>
  <dcterms:created xsi:type="dcterms:W3CDTF">2018-01-07T18:30:13Z</dcterms:created>
  <dcterms:modified xsi:type="dcterms:W3CDTF">2025-05-13T06:08:09Z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