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8"/>
  </p:notesMasterIdLst>
  <p:handoutMasterIdLst>
    <p:handoutMasterId r:id="rId19"/>
  </p:handoutMasterIdLst>
  <p:sldIdLst>
    <p:sldId id="256" r:id="rId7"/>
    <p:sldId id="257" r:id="rId8"/>
    <p:sldId id="281" r:id="rId9"/>
    <p:sldId id="286" r:id="rId10"/>
    <p:sldId id="287" r:id="rId11"/>
    <p:sldId id="294" r:id="rId12"/>
    <p:sldId id="296" r:id="rId13"/>
    <p:sldId id="297" r:id="rId14"/>
    <p:sldId id="270" r:id="rId15"/>
    <p:sldId id="300" r:id="rId16"/>
    <p:sldId id="284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BA47D03-10A9-6217-CC3F-90572F3707D6}" name="Enrico Rantala (Nokia)" initials="ER" userId="S::enrico.rantala@nokia.com::cff85cfd-07cc-4b7e-ab0e-e16ad348801b" providerId="AD"/>
  <p188:author id="{D06B6309-87B7-E9CD-3624-ECADCEAEAB7C}" name="Okan Mutgan (Nokia)" initials="O(" userId="S::okan.mutgan@nokia.com::8d67b143-2c4a-447c-81a0-221568980289" providerId="AD"/>
  <p188:author id="{1A385117-1C25-6486-35AA-4B4B583F6EF1}" name="Salvatore Talarico (Nokia)" initials="ST(" userId="Salvatore Talarico (Nokia)" providerId="None"/>
  <p188:author id="{3F1FA94A-B39C-C58D-C2E7-7C1071EB4DC3}" name="Salvatore Talarico (Nokia)" initials="ST" userId="S::salvatore.talarico@nokia.com::4c555d6f-9878-479f-8b49-9dc99b856ab6" providerId="AD"/>
  <p188:author id="{D001D04E-A3B9-BD00-37F9-2A3A96ED40D9}" name="Juhyung Lee (Nokia)" initials="J(" userId="S::juhyung.lee@nokia.com::b0281fcc-c80c-426e-bc7c-0eecd382c0d8" providerId="AD"/>
  <p188:author id="{B799037E-71C1-66C0-6239-AF007DE4F1EC}" name="Mikhail Liubogoshchev (Nokia)" initials="M(" userId="S::mikhail.liubogoshchev@nokia.com::a745aa21-ad0c-428e-8825-cbaac15f34cd" providerId="AD"/>
  <p188:author id="{B2BB90BE-7752-6DC6-3FC2-E0B1C1736EF6}" name="Mario Costa (Nokia)" initials="M(" userId="S::mario.costa@nokia.com::e5cbb8d6-154f-4bde-9b05-3de6cf9b9876" providerId="AD"/>
  <p188:author id="{DB5237EF-9DC4-90D0-B837-EA608594E74E}" name="Klaus Doppler (Nokia)" initials="K(" userId="S::klaus.doppler@nokia.com::14222b44-f2ee-4e85-a980-ac115874611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432" y="-9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microsoft.com/office/2018/10/relationships/authors" Target="author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802.11-25/0745r0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DE"/>
              <a:t>May 2025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Okan Mutgan,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802.11-25/0745r0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DE"/>
              <a:t>May 2025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Okan Mutgan, Nokia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DE"/>
              <a:t>May 2025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5D9EC2-56B0-03D3-EE10-33D458C92E9F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802.11-25/0745r0</a:t>
            </a:r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DE"/>
              <a:t>May 2025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4E69C00-A125-6CA6-DF61-825E796FAD21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802.11-25/0745r0</a:t>
            </a:r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1E740FA-F66F-9830-DEDD-5CE29BD781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7B7E02DB-35A6-59D4-5811-5CB39F639F4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DE"/>
              <a:t>May 2025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730A309-49F2-A1A8-AD7C-8D670BD86BB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DE88BD4-9796-CDA2-D467-4D35282A48F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07D8BDED-9CEE-CECE-9787-0A9E51772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22DBEBF4-B719-6527-39B1-7545798E6E4A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A421C01-D03E-2B37-DB38-CFB732A53067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802.11-25/0745r0</a:t>
            </a:r>
          </a:p>
        </p:txBody>
      </p:sp>
    </p:spTree>
    <p:extLst>
      <p:ext uri="{BB962C8B-B14F-4D97-AF65-F5344CB8AC3E}">
        <p14:creationId xmlns:p14="http://schemas.microsoft.com/office/powerpoint/2010/main" val="1711983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DE"/>
              <a:t>May 2025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C58D65A-0565-8AB8-6152-B623D1376399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802.11-25/0745r0</a:t>
            </a:r>
          </a:p>
        </p:txBody>
      </p:sp>
    </p:spTree>
    <p:extLst>
      <p:ext uri="{BB962C8B-B14F-4D97-AF65-F5344CB8AC3E}">
        <p14:creationId xmlns:p14="http://schemas.microsoft.com/office/powerpoint/2010/main" val="25751410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876E864-466D-D8B9-D225-9D817A6BF6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EF6F1587-BC5C-6AE9-2BF2-E1BAB718893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DE"/>
              <a:t>May 2025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CDEFBB-5816-9321-4A85-9912237DB26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CBB7EEB-65EC-2AB7-A7B0-1864ECE2B9D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840D82E0-51CA-9F4C-9B12-DEE753C83E7D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A311ABF4-9712-62A0-F942-6244BF7D703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ADCC650-33DC-F00F-EF07-374F4A786267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802.11-25/0745r0</a:t>
            </a:r>
          </a:p>
        </p:txBody>
      </p:sp>
    </p:spTree>
    <p:extLst>
      <p:ext uri="{BB962C8B-B14F-4D97-AF65-F5344CB8AC3E}">
        <p14:creationId xmlns:p14="http://schemas.microsoft.com/office/powerpoint/2010/main" val="39311757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8EB7D89-8762-9842-CAD7-B0EA867991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EE2DE2E6-1A55-EAB5-16C3-CA3F7C77522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DE"/>
              <a:t>May 2025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65BD657-EC08-B4D6-7887-35C0CDE8D8B7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CB7592F-301E-2C4B-E518-B24F5D80E30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968B24CE-0818-F37C-C043-6466F373015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AC555F4D-9CEC-F599-C13A-C8E1EA11ED5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820B8D0-3841-037A-A5F5-A2E35B444338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802.11-25/0745r0</a:t>
            </a:r>
          </a:p>
        </p:txBody>
      </p:sp>
    </p:spTree>
    <p:extLst>
      <p:ext uri="{BB962C8B-B14F-4D97-AF65-F5344CB8AC3E}">
        <p14:creationId xmlns:p14="http://schemas.microsoft.com/office/powerpoint/2010/main" val="3455129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DE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DE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DE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DE"/>
              <a:t>May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DE"/>
              <a:t>May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DE"/>
              <a:t>May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DE"/>
              <a:t>May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DE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DE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DE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802.11-25/745r1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333376"/>
            <a:ext cx="10363200" cy="160655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CSI open issues in CBF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DE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Okan Mutgan, Nokia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1719237"/>
              </p:ext>
            </p:extLst>
          </p:nvPr>
        </p:nvGraphicFramePr>
        <p:xfrm>
          <a:off x="987425" y="2414588"/>
          <a:ext cx="9856788" cy="410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268204" imgH="4295550" progId="Word.Document.8">
                  <p:embed/>
                </p:oleObj>
              </mc:Choice>
              <mc:Fallback>
                <p:oleObj name="Document" r:id="rId3" imgW="10268204" imgH="429555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2414588"/>
                        <a:ext cx="9856788" cy="41052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698826-AEBA-E88C-7912-4627DD9A8F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86BE1-A653-E62B-AB1E-5A28E907B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9EA9A920-378A-C697-F8A9-CCDCFACFC9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Do you agree that 802.11bn will define a method for a CBF participating AP (AP1) to confirm to another CBF participating AP (AP2), the reception or lack of reception of cross-BSS CSI from a concluded joint sounding or cross-BSS sounding step of sequential sounding corresponding to CBF clients of that AP (AP2)?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Yes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No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Abstain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1BC8F-49FA-5796-BADD-F553BAAB38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6DCAA-801A-2121-0ED7-B8481506E09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31D753-CED6-CACA-DE10-F6AC0B7ABFB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5108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4267EA-19DB-81F3-FAF8-FE972B897E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8FFD7-A5DE-ADAD-1F25-BFE986B3C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6E62A9B5-2E62-A026-FC65-D47513F105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606297"/>
            <a:ext cx="10361084" cy="4494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>
                <a:cs typeface="Times New Roman"/>
              </a:rPr>
              <a:t>[1]</a:t>
            </a:r>
            <a:r>
              <a:rPr lang="en-GB" sz="1600" dirty="0"/>
              <a:t> IEEE P802.11bn/D0.2 </a:t>
            </a:r>
            <a:endParaRPr lang="en-GB" sz="1600" dirty="0">
              <a:cs typeface="Times New Roman"/>
            </a:endParaRPr>
          </a:p>
          <a:p>
            <a:pPr>
              <a:buFont typeface="Times New Roman" pitchFamily="16" charset="0"/>
              <a:buChar char="•"/>
            </a:pPr>
            <a:r>
              <a:rPr lang="en-GB" sz="1600" dirty="0">
                <a:cs typeface="Times New Roman"/>
              </a:rPr>
              <a:t>[2] https://mentor.ieee.org/802.11/dcn/25/11-25-0553-00-00bn-cross-bss-csi-feedback-for-co-bf.pptx</a:t>
            </a:r>
          </a:p>
          <a:p>
            <a:pPr>
              <a:buFont typeface="Times New Roman" pitchFamily="16" charset="0"/>
              <a:buChar char="•"/>
            </a:pPr>
            <a:r>
              <a:rPr lang="en-GB" sz="1600" dirty="0">
                <a:cs typeface="Times New Roman"/>
              </a:rPr>
              <a:t>[3] https://mentor.ieee.org/802.11/dcn/25/11-25-0247-01-00bn-m-ap-cobf-sounding-sequence.pptx </a:t>
            </a:r>
          </a:p>
          <a:p>
            <a:pPr>
              <a:buFont typeface="Times New Roman" pitchFamily="16" charset="0"/>
              <a:buChar char="•"/>
            </a:pPr>
            <a:r>
              <a:rPr lang="en-US" sz="1600" dirty="0">
                <a:cs typeface="Times New Roman"/>
              </a:rPr>
              <a:t>[4] https://mentor.ieee.org/802.11/dcn/25/11-25-0379-01-00bn-considerations-on-uhr-sounding-operation.pptx </a:t>
            </a:r>
          </a:p>
          <a:p>
            <a:pPr>
              <a:buFont typeface="Times New Roman" pitchFamily="16" charset="0"/>
              <a:buChar char="•"/>
            </a:pPr>
            <a:r>
              <a:rPr lang="en-US" sz="1600" dirty="0">
                <a:cs typeface="Times New Roman"/>
              </a:rPr>
              <a:t>[5] https://mentor.ieee.org/802.11/dcn/25/11-25-0362-00-00bn-improvement-on-co-bf-sounding.pptx </a:t>
            </a:r>
          </a:p>
          <a:p>
            <a:pPr>
              <a:buFont typeface="Times New Roman" pitchFamily="16" charset="0"/>
              <a:buChar char="•"/>
            </a:pPr>
            <a:endParaRPr lang="en-GB" sz="1600" dirty="0">
              <a:cs typeface="Times New Roman"/>
            </a:endParaRPr>
          </a:p>
          <a:p>
            <a:pPr>
              <a:buFont typeface="Times New Roman" pitchFamily="16" charset="0"/>
              <a:buChar char="•"/>
            </a:pPr>
            <a:endParaRPr lang="en-GB" sz="1600" dirty="0">
              <a:cs typeface="Times New Roman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B91F71-0810-CC2F-AAD3-393FB237EC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FD4D9-29B1-41CB-C7AE-3D8643B895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AB88B6-74F3-F8BF-0153-E4D23C6EEE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4342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Coordinated Beamforming (CBF) is already in D0.2 and sounding is an important part to realize CBF. [1]</a:t>
            </a:r>
            <a:endParaRPr lang="en-US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Two sounding methods (sequential and joint) are defined.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This presentation discusses the CSI open issues in sequential and joint sounding, namely, CSI overhearing and CSI acknowledgement.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E746E7-828C-602E-8F69-4F890BEB1E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50BB88D-5A01-CA86-D1DA-F8D3EA0665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2342" y="4563505"/>
            <a:ext cx="5753100" cy="199752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64C92BB-A9B3-2D52-EF13-E83ADC9489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9217" y="1733695"/>
            <a:ext cx="8981297" cy="2555285"/>
          </a:xfrm>
          <a:prstGeom prst="rect">
            <a:avLst/>
          </a:prstGeom>
        </p:spPr>
      </p:pic>
      <p:sp>
        <p:nvSpPr>
          <p:cNvPr id="4097" name="Rectangle 1">
            <a:extLst>
              <a:ext uri="{FF2B5EF4-FFF2-40B4-BE49-F238E27FC236}">
                <a16:creationId xmlns:a16="http://schemas.microsoft.com/office/drawing/2014/main" id="{1F2D44DF-1BC2-8507-2F41-0E3600FB99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7211" y="418629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Recap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AA9F3745-A544-A258-37D7-631ADB4DB5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9699" y="1236234"/>
            <a:ext cx="10581142" cy="472090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In sequential sounding,</a:t>
            </a:r>
            <a:endParaRPr lang="en-US" sz="20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>
              <a:cs typeface="Times New Roman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>
                <a:cs typeface="Times New Roman"/>
              </a:rPr>
              <a:t>In joint sounding,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7A2976-08AE-3273-B0B7-F622EDC3AF2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D2CBB-9F51-D14D-338D-3120CE912EB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EF4218-36A0-CBEC-7A34-BACD1F904D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2025</a:t>
            </a:r>
            <a:endParaRPr lang="en-GB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40C22C4-3E79-21AC-D12C-A5D92321DCBD}"/>
              </a:ext>
            </a:extLst>
          </p:cNvPr>
          <p:cNvCxnSpPr/>
          <p:nvPr/>
        </p:nvCxnSpPr>
        <p:spPr bwMode="auto">
          <a:xfrm>
            <a:off x="11304789" y="1097747"/>
            <a:ext cx="55778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A15EF5C-6F35-1C5C-C4F0-AA95F75A8530}"/>
              </a:ext>
            </a:extLst>
          </p:cNvPr>
          <p:cNvCxnSpPr/>
          <p:nvPr/>
        </p:nvCxnSpPr>
        <p:spPr bwMode="auto">
          <a:xfrm>
            <a:off x="11304789" y="1389281"/>
            <a:ext cx="55778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13624A4E-D2E0-4F39-5B5F-561496E985CC}"/>
              </a:ext>
            </a:extLst>
          </p:cNvPr>
          <p:cNvSpPr txBox="1"/>
          <p:nvPr/>
        </p:nvSpPr>
        <p:spPr>
          <a:xfrm>
            <a:off x="9365557" y="907557"/>
            <a:ext cx="1939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The real transmission</a:t>
            </a:r>
            <a:endParaRPr lang="en-DE" sz="1400">
              <a:solidFill>
                <a:schemeClr val="tx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F506959-3C4A-BECA-72C4-51EA3A304BA9}"/>
              </a:ext>
            </a:extLst>
          </p:cNvPr>
          <p:cNvSpPr txBox="1"/>
          <p:nvPr/>
        </p:nvSpPr>
        <p:spPr>
          <a:xfrm>
            <a:off x="8949871" y="1219590"/>
            <a:ext cx="2354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The overhearing transmission</a:t>
            </a:r>
            <a:endParaRPr lang="en-DE" sz="140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E07B89F-4703-BCEC-D2AA-D118B959FA6E}"/>
              </a:ext>
            </a:extLst>
          </p:cNvPr>
          <p:cNvSpPr/>
          <p:nvPr/>
        </p:nvSpPr>
        <p:spPr bwMode="auto">
          <a:xfrm>
            <a:off x="3280195" y="1951685"/>
            <a:ext cx="219456" cy="73247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187A27A-487D-0B7F-BA69-B78A6A63B19A}"/>
              </a:ext>
            </a:extLst>
          </p:cNvPr>
          <p:cNvSpPr/>
          <p:nvPr/>
        </p:nvSpPr>
        <p:spPr bwMode="auto">
          <a:xfrm>
            <a:off x="5389043" y="2441448"/>
            <a:ext cx="135442" cy="292608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118959D-B636-71EB-3F98-0AF65F56FAD9}"/>
              </a:ext>
            </a:extLst>
          </p:cNvPr>
          <p:cNvSpPr/>
          <p:nvPr/>
        </p:nvSpPr>
        <p:spPr bwMode="auto">
          <a:xfrm>
            <a:off x="7333179" y="2414728"/>
            <a:ext cx="135442" cy="73247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E19BD13-B8AB-7327-C956-F93BF7BFB0F5}"/>
              </a:ext>
            </a:extLst>
          </p:cNvPr>
          <p:cNvSpPr/>
          <p:nvPr/>
        </p:nvSpPr>
        <p:spPr bwMode="auto">
          <a:xfrm>
            <a:off x="9423642" y="1965885"/>
            <a:ext cx="135442" cy="1169201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CD4CAE6-D03F-FDB6-7089-E75EA4CE5584}"/>
              </a:ext>
            </a:extLst>
          </p:cNvPr>
          <p:cNvSpPr/>
          <p:nvPr/>
        </p:nvSpPr>
        <p:spPr bwMode="auto">
          <a:xfrm>
            <a:off x="4991562" y="5306786"/>
            <a:ext cx="103415" cy="255484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3BA6538-516E-F0AD-916E-FBE69E99FF45}"/>
              </a:ext>
            </a:extLst>
          </p:cNvPr>
          <p:cNvSpPr/>
          <p:nvPr/>
        </p:nvSpPr>
        <p:spPr bwMode="auto">
          <a:xfrm>
            <a:off x="4753965" y="4830084"/>
            <a:ext cx="103415" cy="791682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1A6D071-C527-C708-438F-4FED12B6E886}"/>
              </a:ext>
            </a:extLst>
          </p:cNvPr>
          <p:cNvSpPr/>
          <p:nvPr/>
        </p:nvSpPr>
        <p:spPr bwMode="auto">
          <a:xfrm>
            <a:off x="6989116" y="5280183"/>
            <a:ext cx="103415" cy="824063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21DBE7D-92AA-F357-563B-336162224744}"/>
              </a:ext>
            </a:extLst>
          </p:cNvPr>
          <p:cNvSpPr/>
          <p:nvPr/>
        </p:nvSpPr>
        <p:spPr bwMode="auto">
          <a:xfrm>
            <a:off x="7155012" y="4830084"/>
            <a:ext cx="103415" cy="1268106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9BBB79C-71C5-7152-F291-FE94B76C03FD}"/>
              </a:ext>
            </a:extLst>
          </p:cNvPr>
          <p:cNvSpPr txBox="1"/>
          <p:nvPr/>
        </p:nvSpPr>
        <p:spPr>
          <a:xfrm>
            <a:off x="9289994" y="1523695"/>
            <a:ext cx="2354918" cy="30777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40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The intended transmission</a:t>
            </a:r>
            <a:endParaRPr lang="en-DE" sz="1400">
              <a:solidFill>
                <a:schemeClr val="tx1"/>
              </a:solidFill>
              <a:latin typeface="Times New Roman"/>
              <a:ea typeface="MS Gothic"/>
              <a:cs typeface="Times New Roman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B5A80C1-4B8D-632D-3809-F7EC89D0D5E4}"/>
              </a:ext>
            </a:extLst>
          </p:cNvPr>
          <p:cNvSpPr/>
          <p:nvPr/>
        </p:nvSpPr>
        <p:spPr bwMode="auto">
          <a:xfrm>
            <a:off x="11304790" y="1558972"/>
            <a:ext cx="64976" cy="215994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08650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D3EDBE-7003-64A6-6FB7-D2FEC95878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EDAD7-D1A8-1108-5623-98BB58AA1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Open issues in the current CBF sounding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D4639-B874-5F30-9821-3A049206C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76" y="1561576"/>
            <a:ext cx="10361084" cy="4546968"/>
          </a:xfrm>
        </p:spPr>
        <p:txBody>
          <a:bodyPr/>
          <a:lstStyle/>
          <a:p>
            <a:r>
              <a:rPr lang="en-US" sz="2400" b="0" dirty="0"/>
              <a:t>In Cross-BSS UHR sounding in Seq Sounding and Joint Sounding, </a:t>
            </a:r>
            <a:endParaRPr lang="en-US" dirty="0"/>
          </a:p>
          <a:p>
            <a:r>
              <a:rPr lang="en-US" dirty="0"/>
              <a:t>1) CSI overhearing </a:t>
            </a:r>
            <a:endParaRPr lang="en-US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CSI is technically sent from the STA (e.g. STA1) to its associated AP (e.g. AP1) but needs to be overheard by the unassociated AP (e.g. AP2).</a:t>
            </a:r>
            <a:endParaRPr lang="en-US" sz="1600" b="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Since the channel between unassociated STA and the AP is “unknown”, CSI overhearing might fail, i.e. AP might not be able to overhear the CSI from unassociated STA.</a:t>
            </a:r>
            <a:endParaRPr lang="en-US" sz="1600" b="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r>
              <a:rPr lang="en-US" sz="1600" b="0" dirty="0"/>
              <a:t> </a:t>
            </a:r>
            <a:endParaRPr lang="en-US" sz="1600" b="0" dirty="0">
              <a:cs typeface="Times New Roman"/>
            </a:endParaRPr>
          </a:p>
          <a:p>
            <a:pPr marL="0" indent="0"/>
            <a:endParaRPr lang="en-US" sz="1600" b="0" dirty="0">
              <a:cs typeface="Times New Roman"/>
            </a:endParaRP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cs typeface="Times New Roman"/>
            </a:endParaRPr>
          </a:p>
          <a:p>
            <a:endParaRPr lang="en-US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DFE13F-0624-9BC1-8C9B-65E1EC7DB9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69C46-9F8F-754A-67FF-F6816294FC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71F23B-C9A9-D250-7701-CE19302F55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461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D583B5-B9DF-2D73-D508-7F84005CB6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5E788-B052-44C3-490C-0AE13A35B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Open issues in the current CBF sounding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BFE15-1717-39C3-EC5D-17D403C5C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3817" y="1447903"/>
            <a:ext cx="10361084" cy="4546968"/>
          </a:xfrm>
        </p:spPr>
        <p:txBody>
          <a:bodyPr/>
          <a:lstStyle/>
          <a:p>
            <a:r>
              <a:rPr lang="en-US" dirty="0"/>
              <a:t>2) CSI Acknowledgement [2, 3, 4, 5]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One AP runs the sequence but can’t tell if the other AP overheard the CSI.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If other AP misses the CSI, the sounding ends with bad CSI and CBF degrades.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See below for seq sounding (same goes for joint sounding too)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b="0" dirty="0"/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32627A-2D20-3D6E-52DF-794550616F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65AFD-B15E-8D24-BA8E-0EB2500F30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5D76CFD-F2A3-381B-E105-41736EE2B4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2025</a:t>
            </a:r>
            <a:endParaRPr lang="en-GB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352CD392-3CDD-B343-A390-68872DBE7CC1}"/>
              </a:ext>
            </a:extLst>
          </p:cNvPr>
          <p:cNvSpPr/>
          <p:nvPr/>
        </p:nvSpPr>
        <p:spPr bwMode="auto">
          <a:xfrm rot="19161536">
            <a:off x="4884381" y="3792176"/>
            <a:ext cx="273573" cy="15177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A69D174C-C2C3-0A60-C5B4-7C7849FBC9B0}"/>
              </a:ext>
            </a:extLst>
          </p:cNvPr>
          <p:cNvSpPr/>
          <p:nvPr/>
        </p:nvSpPr>
        <p:spPr bwMode="auto">
          <a:xfrm rot="19161536">
            <a:off x="8683905" y="4257224"/>
            <a:ext cx="273573" cy="15177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C89F7FB-5604-5246-2C50-C7B7603979DD}"/>
              </a:ext>
            </a:extLst>
          </p:cNvPr>
          <p:cNvSpPr txBox="1"/>
          <p:nvPr/>
        </p:nvSpPr>
        <p:spPr>
          <a:xfrm>
            <a:off x="4211394" y="3129447"/>
            <a:ext cx="29403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85750"/>
            <a:r>
              <a:rPr lang="en-US" sz="1600">
                <a:solidFill>
                  <a:schemeClr val="tx1"/>
                </a:solidFill>
              </a:rPr>
              <a:t>AP1 does not know whether AP2 received the CSI correctly.</a:t>
            </a:r>
            <a:endParaRPr lang="en-US" sz="1600" b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71DC67-7009-3D35-D385-32FEB4919EAE}"/>
              </a:ext>
            </a:extLst>
          </p:cNvPr>
          <p:cNvSpPr txBox="1"/>
          <p:nvPr/>
        </p:nvSpPr>
        <p:spPr>
          <a:xfrm>
            <a:off x="8893243" y="3748335"/>
            <a:ext cx="29403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85750"/>
            <a:r>
              <a:rPr lang="en-US" sz="1600">
                <a:solidFill>
                  <a:schemeClr val="tx1"/>
                </a:solidFill>
              </a:rPr>
              <a:t>AP2 does not know whether AP1 received the CSI correctly.</a:t>
            </a:r>
            <a:endParaRPr lang="en-US" sz="1600" b="0">
              <a:solidFill>
                <a:schemeClr val="tx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63E632E-BC4A-397B-6D2C-5A04CC9A5E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393" y="3721387"/>
            <a:ext cx="8371091" cy="2381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499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79F854-02A1-67F9-F35B-22C5B4F39A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FD794-1CCB-ECC4-8CBB-E59D67F9E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3281"/>
          </a:xfrm>
        </p:spPr>
        <p:txBody>
          <a:bodyPr/>
          <a:lstStyle/>
          <a:p>
            <a:r>
              <a:rPr lang="en-US" dirty="0"/>
              <a:t>Proposal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A755A-3CC9-7A1E-D875-FAC2AD0D3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47447"/>
            <a:ext cx="11186808" cy="4977178"/>
          </a:xfrm>
        </p:spPr>
        <p:txBody>
          <a:bodyPr/>
          <a:lstStyle/>
          <a:p>
            <a:pPr marL="0" indent="0"/>
            <a:r>
              <a:rPr lang="en-US" sz="2200" dirty="0"/>
              <a:t>CSI overhearing requires CSI acknowledgement. Some possible options might be:</a:t>
            </a:r>
          </a:p>
          <a:p>
            <a:pPr marL="0" indent="0"/>
            <a:r>
              <a:rPr lang="en-US" sz="1800" dirty="0"/>
              <a:t>Option 1) </a:t>
            </a:r>
            <a:r>
              <a:rPr lang="en-US" sz="1600" dirty="0"/>
              <a:t>CSI Status Req(optional)/Resp is exchanged between APs (seq sounding shown, joint sounding similar)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6FCBFA-605F-3AAD-398C-F6BF19B239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A4E9E4-6E49-45DF-24DD-C384CE2C8B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D987AE-94C3-0B66-FC13-2ADBE2E5C68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2025</a:t>
            </a:r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299168-7F75-8510-6C40-5BD9077738F0}"/>
              </a:ext>
            </a:extLst>
          </p:cNvPr>
          <p:cNvSpPr txBox="1"/>
          <p:nvPr/>
        </p:nvSpPr>
        <p:spPr>
          <a:xfrm>
            <a:off x="9893030" y="1342417"/>
            <a:ext cx="1974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aa</a:t>
            </a:r>
            <a:endParaRPr lang="en-D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BE0249-4452-6E82-0B3C-2139DEE6C699}"/>
              </a:ext>
            </a:extLst>
          </p:cNvPr>
          <p:cNvSpPr txBox="1"/>
          <p:nvPr/>
        </p:nvSpPr>
        <p:spPr>
          <a:xfrm>
            <a:off x="1259979" y="2275128"/>
            <a:ext cx="10841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è"/>
            </a:pPr>
            <a:r>
              <a:rPr lang="en-US" sz="1600" dirty="0">
                <a:solidFill>
                  <a:schemeClr val="tx1"/>
                </a:solidFill>
              </a:rPr>
              <a:t>TBD when CSI Status Req (optional)/Resp is sent such as: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after each cross-BSS/joint sounding during sounding (advantage: immediate feedback) 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at the end of sounding (advantage: lower overhead) 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after the sounding (advantage: faster sounding), maybe part of a frame (e.g. CBF invite/response) in CBF transmission phase</a:t>
            </a:r>
          </a:p>
          <a:p>
            <a:endParaRPr lang="en-DE" sz="1600" dirty="0">
              <a:solidFill>
                <a:schemeClr val="tx1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899E075-66E1-987C-C6A7-C5312C2DDC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594" y="3472785"/>
            <a:ext cx="10464891" cy="305184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6C0149A-9581-22FD-4CEA-1C6A2D835B92}"/>
              </a:ext>
            </a:extLst>
          </p:cNvPr>
          <p:cNvSpPr/>
          <p:nvPr/>
        </p:nvSpPr>
        <p:spPr bwMode="auto">
          <a:xfrm>
            <a:off x="4669277" y="3521411"/>
            <a:ext cx="1352145" cy="1235901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49F7845-4BA8-360B-93C2-7B12E003C72F}"/>
              </a:ext>
            </a:extLst>
          </p:cNvPr>
          <p:cNvSpPr/>
          <p:nvPr/>
        </p:nvSpPr>
        <p:spPr bwMode="auto">
          <a:xfrm>
            <a:off x="9980489" y="3493335"/>
            <a:ext cx="1352145" cy="1458809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2378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A1C462-A010-BF7B-4748-384A9618A6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08C90-A61E-F088-3ABA-850669F8A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03552"/>
          </a:xfrm>
        </p:spPr>
        <p:txBody>
          <a:bodyPr/>
          <a:lstStyle/>
          <a:p>
            <a:r>
              <a:rPr lang="en-US" dirty="0"/>
              <a:t>Proposal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F1D70-A94F-05B2-209E-35BC31493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47447"/>
            <a:ext cx="10758790" cy="4977178"/>
          </a:xfrm>
        </p:spPr>
        <p:txBody>
          <a:bodyPr/>
          <a:lstStyle/>
          <a:p>
            <a:pPr marL="0" indent="0"/>
            <a:r>
              <a:rPr lang="en-US" sz="2200" dirty="0"/>
              <a:t>CSI overhearing requires CSI acknowledgement. Some possible options might be:</a:t>
            </a:r>
          </a:p>
          <a:p>
            <a:pPr marL="0" indent="0"/>
            <a:r>
              <a:rPr lang="en-US" sz="1800" dirty="0"/>
              <a:t>Option 2) </a:t>
            </a:r>
            <a:r>
              <a:rPr lang="en-US" sz="1600" dirty="0"/>
              <a:t>Simple ACK is exchanged between APs (seq sounding shown, joint sounding similar)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BB7AC8-26D0-E8E0-DA9D-755EE5DB29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7E654-49F0-4618-B4E8-E8765F4DE26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EBE3190-D8F7-B48C-BE39-98167EF27E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2025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C144D6A-7F29-C065-0A19-D84F8921B0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809" y="3009067"/>
            <a:ext cx="11280669" cy="278560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F093121-91A0-3394-7A46-61D065CAA76D}"/>
              </a:ext>
            </a:extLst>
          </p:cNvPr>
          <p:cNvSpPr txBox="1"/>
          <p:nvPr/>
        </p:nvSpPr>
        <p:spPr>
          <a:xfrm>
            <a:off x="1960123" y="2313533"/>
            <a:ext cx="86673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è"/>
            </a:pPr>
            <a:r>
              <a:rPr lang="en-US" sz="1600" dirty="0">
                <a:solidFill>
                  <a:schemeClr val="tx1"/>
                </a:solidFill>
              </a:rPr>
              <a:t>advantage: immediate feedback &amp; relatively short overhead</a:t>
            </a:r>
          </a:p>
          <a:p>
            <a:pPr marL="285750" indent="-285750">
              <a:buFont typeface="Wingdings" panose="05000000000000000000" pitchFamily="2" charset="2"/>
              <a:buChar char="è"/>
            </a:pPr>
            <a:r>
              <a:rPr lang="en-US" sz="1600" dirty="0">
                <a:solidFill>
                  <a:schemeClr val="tx1"/>
                </a:solidFill>
              </a:rPr>
              <a:t>Note that AP not receiving ACK does not necessarily force re-sound (i.e. ACK is informative)</a:t>
            </a:r>
          </a:p>
          <a:p>
            <a:endParaRPr lang="en-DE" sz="1600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09D2E0A-FC64-D654-40B4-3E3BDCDC0F95}"/>
              </a:ext>
            </a:extLst>
          </p:cNvPr>
          <p:cNvSpPr/>
          <p:nvPr/>
        </p:nvSpPr>
        <p:spPr bwMode="auto">
          <a:xfrm>
            <a:off x="5419772" y="3212634"/>
            <a:ext cx="628520" cy="810386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AAD127-7754-E76D-C2DC-91447E89361B}"/>
              </a:ext>
            </a:extLst>
          </p:cNvPr>
          <p:cNvSpPr/>
          <p:nvPr/>
        </p:nvSpPr>
        <p:spPr bwMode="auto">
          <a:xfrm>
            <a:off x="10545977" y="2988668"/>
            <a:ext cx="628520" cy="1034351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8613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36C61E-24D4-FDAD-F922-F4C9FED852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DCB29-FC95-12DD-669D-E61FC7100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13202"/>
          </a:xfrm>
        </p:spPr>
        <p:txBody>
          <a:bodyPr/>
          <a:lstStyle/>
          <a:p>
            <a:r>
              <a:rPr lang="en-US" dirty="0"/>
              <a:t>Proposal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CC7F9-717E-2B91-F3FF-17C489B74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47447"/>
            <a:ext cx="10661514" cy="4977178"/>
          </a:xfrm>
        </p:spPr>
        <p:txBody>
          <a:bodyPr/>
          <a:lstStyle/>
          <a:p>
            <a:pPr marL="0" indent="0"/>
            <a:r>
              <a:rPr lang="en-US" sz="2200" dirty="0"/>
              <a:t>CSI overhearing requires CSI acknowledgement. Some possible options might be:</a:t>
            </a:r>
          </a:p>
          <a:p>
            <a:pPr marL="0" indent="0"/>
            <a:r>
              <a:rPr lang="en-US" sz="1800" dirty="0"/>
              <a:t>Option 3 (maybe)) Existing frame during sounding such as </a:t>
            </a:r>
            <a:r>
              <a:rPr lang="en-US" sz="1600" dirty="0"/>
              <a:t>NPDA is used (seq sounding shown, joint sounding similar)</a:t>
            </a:r>
            <a:br>
              <a:rPr lang="en-US" sz="1600" dirty="0"/>
            </a:br>
            <a:r>
              <a:rPr lang="en-US" sz="1600" dirty="0"/>
              <a:t>		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E154C-91A9-4B4A-E2F0-BD3E9581E1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6122E-5CAA-6964-98FE-4DE3BEF46B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7120A1-D057-9EB2-E17A-3337C9B8A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2025</a:t>
            </a:r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C2B7D3-8020-193D-E9CE-2487285FE6C3}"/>
              </a:ext>
            </a:extLst>
          </p:cNvPr>
          <p:cNvSpPr txBox="1"/>
          <p:nvPr/>
        </p:nvSpPr>
        <p:spPr>
          <a:xfrm>
            <a:off x="1922920" y="2365302"/>
            <a:ext cx="86673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è"/>
            </a:pPr>
            <a:r>
              <a:rPr lang="en-US" sz="1600" dirty="0">
                <a:solidFill>
                  <a:schemeClr val="tx1"/>
                </a:solidFill>
              </a:rPr>
              <a:t>advantage: no extra frame is needed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Note: This requires strict order of sequences as shown as follows (CSI ACK in NDPA in EHT TB sounding after cross BSS sounding):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Note: This doesn’t seem to work for joint sounding.</a:t>
            </a:r>
          </a:p>
          <a:p>
            <a:endParaRPr lang="en-DE" sz="1600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4E0A55D-5752-E78C-57A1-E71504B4E730}"/>
              </a:ext>
            </a:extLst>
          </p:cNvPr>
          <p:cNvSpPr txBox="1"/>
          <p:nvPr/>
        </p:nvSpPr>
        <p:spPr>
          <a:xfrm>
            <a:off x="10590266" y="2071991"/>
            <a:ext cx="9856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CSI ACK</a:t>
            </a:r>
            <a:endParaRPr lang="en-DE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296A1FE-1A3B-E92C-8556-37166E86FB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732" y="3830978"/>
            <a:ext cx="9699171" cy="275952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0D86CFB-8DA3-E2CC-3638-E95730351635}"/>
              </a:ext>
            </a:extLst>
          </p:cNvPr>
          <p:cNvSpPr txBox="1"/>
          <p:nvPr/>
        </p:nvSpPr>
        <p:spPr>
          <a:xfrm>
            <a:off x="3501958" y="4045317"/>
            <a:ext cx="10267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</a:rPr>
              <a:t>CSI ACK</a:t>
            </a:r>
            <a:endParaRPr lang="en-DE" sz="1600" dirty="0">
              <a:solidFill>
                <a:srgbClr val="FF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AFC390-2AC4-F59F-0E2D-7195C5C3838B}"/>
              </a:ext>
            </a:extLst>
          </p:cNvPr>
          <p:cNvSpPr txBox="1"/>
          <p:nvPr/>
        </p:nvSpPr>
        <p:spPr>
          <a:xfrm>
            <a:off x="7895618" y="3585054"/>
            <a:ext cx="10267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</a:rPr>
              <a:t>CSI ACK</a:t>
            </a:r>
            <a:endParaRPr lang="en-DE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079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887211" y="418629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Summary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5458" y="1372393"/>
            <a:ext cx="11085198" cy="472090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CSI open issues (CSI overhearing and CSI Acknowledgement) are discussed for UHR sounding in CBF</a:t>
            </a:r>
            <a:endParaRPr lang="en-US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Some methods for CSI Acknowledgement for CSI overhearing are discussed.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7983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B77BD6E7512047A33E10170DD9B502" ma:contentTypeVersion="17" ma:contentTypeDescription="Create a new document." ma:contentTypeScope="" ma:versionID="89a29d479739737cd65a7c5c18f1f410">
  <xsd:schema xmlns:xsd="http://www.w3.org/2001/XMLSchema" xmlns:xs="http://www.w3.org/2001/XMLSchema" xmlns:p="http://schemas.microsoft.com/office/2006/metadata/properties" xmlns:ns2="71c5aaf6-e6ce-465b-b873-5148d2a4c105" xmlns:ns3="2414ebc4-bdb1-4c0a-bae0-d1994832959e" xmlns:ns4="96d9372c-c30d-4a13-8faf-5ed990fd219f" targetNamespace="http://schemas.microsoft.com/office/2006/metadata/properties" ma:root="true" ma:fieldsID="d41b7f0e0e77ada6708baa70d2f23d4a" ns2:_="" ns3:_="" ns4:_="">
    <xsd:import namespace="71c5aaf6-e6ce-465b-b873-5148d2a4c105"/>
    <xsd:import namespace="2414ebc4-bdb1-4c0a-bae0-d1994832959e"/>
    <xsd:import namespace="96d9372c-c30d-4a13-8faf-5ed990fd219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4:SharedWithUsers" minOccurs="0"/>
                <xsd:element ref="ns4:SharedWithDetail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14ebc4-bdb1-4c0a-bae0-d199483295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34c87397-5fc1-491e-85e7-d6110dbe9cb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d9372c-c30d-4a13-8faf-5ed990fd219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c4e69a3a-2229-42d5-909f-07f1ad294cfc}" ma:internalName="TaxCatchAll" ma:showField="CatchAllData" ma:web="96d9372c-c30d-4a13-8faf-5ed990fd21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lcf76f155ced4ddcb4097134ff3c332f xmlns="2414ebc4-bdb1-4c0a-bae0-d1994832959e">
      <Terms xmlns="http://schemas.microsoft.com/office/infopath/2007/PartnerControls"/>
    </lcf76f155ced4ddcb4097134ff3c332f>
    <TaxCatchAll xmlns="96d9372c-c30d-4a13-8faf-5ed990fd219f" xsi:nil="true"/>
  </documentManagement>
</p:properties>
</file>

<file path=customXml/item4.xml><?xml version="1.0" encoding="utf-8"?>
<?mso-contentType ?>
<spe:Receivers xmlns:spe="http://schemas.microsoft.com/sharepoint/events"/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BB2C7294-A56A-424D-8C71-A89C3D28FE94}">
  <ds:schemaRefs>
    <ds:schemaRef ds:uri="2414ebc4-bdb1-4c0a-bae0-d1994832959e"/>
    <ds:schemaRef ds:uri="71c5aaf6-e6ce-465b-b873-5148d2a4c105"/>
    <ds:schemaRef ds:uri="96d9372c-c30d-4a13-8faf-5ed990fd21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6080532-517C-45A2-BC24-273D7F7B60D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58EC9E-6B39-48A3-B65F-E2CA5B3268E6}">
  <ds:schemaRefs>
    <ds:schemaRef ds:uri="96d9372c-c30d-4a13-8faf-5ed990fd219f"/>
    <ds:schemaRef ds:uri="http://schemas.microsoft.com/office/infopath/2007/PartnerControls"/>
    <ds:schemaRef ds:uri="http://purl.org/dc/elements/1.1/"/>
    <ds:schemaRef ds:uri="http://www.w3.org/XML/1998/namespace"/>
    <ds:schemaRef ds:uri="71c5aaf6-e6ce-465b-b873-5148d2a4c105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2414ebc4-bdb1-4c0a-bae0-d1994832959e"/>
    <ds:schemaRef ds:uri="http://purl.org/dc/dcmitype/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09D033E4-745E-4C0F-AF74-B90F9AB89274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D1112107-D28B-4918-A58D-7C6501A0CB55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11-24-xxxx-00-00bn-CSI in sounding in CBF</Template>
  <TotalTime>23090</TotalTime>
  <Words>858</Words>
  <Application>Microsoft Office PowerPoint</Application>
  <PresentationFormat>Widescreen</PresentationFormat>
  <Paragraphs>140</Paragraphs>
  <Slides>11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Arial</vt:lpstr>
      <vt:lpstr>Times New Roman</vt:lpstr>
      <vt:lpstr>Wingdings</vt:lpstr>
      <vt:lpstr>Office Theme</vt:lpstr>
      <vt:lpstr>Document</vt:lpstr>
      <vt:lpstr>CSI open issues in CBF</vt:lpstr>
      <vt:lpstr>Abstract</vt:lpstr>
      <vt:lpstr>Recap</vt:lpstr>
      <vt:lpstr>Open issues in the current CBF sounding</vt:lpstr>
      <vt:lpstr>Open issues in the current CBF sounding</vt:lpstr>
      <vt:lpstr>Proposal</vt:lpstr>
      <vt:lpstr>Proposal</vt:lpstr>
      <vt:lpstr>Proposal</vt:lpstr>
      <vt:lpstr>Summary</vt:lpstr>
      <vt:lpstr>Straw 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CSI Open issues in CBF</dc:title>
  <dc:creator>Okan Mutgan (Nokia)</dc:creator>
  <cp:keywords>IEEE 802.11-25/745r0</cp:keywords>
  <cp:lastModifiedBy>Okan Mutgan (Nokia)</cp:lastModifiedBy>
  <cp:revision>23</cp:revision>
  <cp:lastPrinted>1601-01-01T00:00:00Z</cp:lastPrinted>
  <dcterms:created xsi:type="dcterms:W3CDTF">2024-11-05T18:54:08Z</dcterms:created>
  <dcterms:modified xsi:type="dcterms:W3CDTF">2025-06-12T13:35:26Z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0x01010083B77BD6E7512047A33E10170DD9B502</vt:lpwstr>
  </property>
  <property fmtid="{D5CDD505-2E9C-101B-9397-08002B2CF9AE}" pid="3" name="MediaServiceImageTags">
    <vt:lpwstr/>
  </property>
</Properties>
</file>