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81" r:id="rId9"/>
    <p:sldId id="286" r:id="rId10"/>
    <p:sldId id="287" r:id="rId11"/>
    <p:sldId id="294" r:id="rId12"/>
    <p:sldId id="296" r:id="rId13"/>
    <p:sldId id="297" r:id="rId14"/>
    <p:sldId id="270" r:id="rId15"/>
    <p:sldId id="299" r:id="rId16"/>
    <p:sldId id="28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A47D03-10A9-6217-CC3F-90572F3707D6}" name="Enrico Rantala (Nokia)" initials="ER" userId="S::enrico.rantala@nokia.com::cff85cfd-07cc-4b7e-ab0e-e16ad348801b" providerId="AD"/>
  <p188:author id="{D06B6309-87B7-E9CD-3624-ECADCEAEAB7C}" name="Okan Mutgan (Nokia)" initials="O(" userId="S::okan.mutgan@nokia.com::8d67b143-2c4a-447c-81a0-221568980289" providerId="AD"/>
  <p188:author id="{1A385117-1C25-6486-35AA-4B4B583F6EF1}" name="Salvatore Talarico (Nokia)" initials="ST(" userId="Salvatore Talarico (Nokia)" providerId="None"/>
  <p188:author id="{3F1FA94A-B39C-C58D-C2E7-7C1071EB4DC3}" name="Salvatore Talarico (Nokia)" initials="ST" userId="S::salvatore.talarico@nokia.com::4c555d6f-9878-479f-8b49-9dc99b856ab6" providerId="AD"/>
  <p188:author id="{D001D04E-A3B9-BD00-37F9-2A3A96ED40D9}" name="Juhyung Lee (Nokia)" initials="J(" userId="S::juhyung.lee@nokia.com::b0281fcc-c80c-426e-bc7c-0eecd382c0d8" providerId="AD"/>
  <p188:author id="{B799037E-71C1-66C0-6239-AF007DE4F1EC}" name="Mikhail Liubogoshchev (Nokia)" initials="M(" userId="S::mikhail.liubogoshchev@nokia.com::a745aa21-ad0c-428e-8825-cbaac15f34cd" providerId="AD"/>
  <p188:author id="{B2BB90BE-7752-6DC6-3FC2-E0B1C1736EF6}" name="Mario Costa (Nokia)" initials="M(" userId="S::mario.costa@nokia.com::e5cbb8d6-154f-4bde-9b05-3de6cf9b9876" providerId="AD"/>
  <p188:author id="{DB5237EF-9DC4-90D0-B837-EA608594E74E}" name="Klaus Doppler (Nokia)" initials="K(" userId="S::klaus.doppler@nokia.com::14222b44-f2ee-4e85-a980-ac11587461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42DC0-EF94-8472-90BE-B4B4ED8D7B3D}" v="60" dt="2025-04-17T13:36:39.606"/>
    <p1510:client id="{A334D285-BDE6-6D43-94E6-116391BA3126}" v="6" dt="2025-04-17T10:25:11.907"/>
    <p1510:client id="{AEE16F52-206F-923C-6B36-C1A9CE095E9A}" v="22" dt="2025-04-17T07:49:34.044"/>
    <p1510:client id="{B995EF2C-E772-AB27-B1B0-AFC64A5B4CD3}" v="1" dt="2025-04-17T09:52:14.150"/>
    <p1510:client id="{D4D1D5D7-B8F4-F1D0-AE2E-7F0A68C0680C}" v="1" dt="2025-04-16T20:33:15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69" y="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802.11-25/0745r0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DE"/>
              <a:t>May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802.11-25/0745r0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5D9EC2-56B0-03D3-EE10-33D458C92E9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E69C00-A125-6CA6-DF61-825E796FAD2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E740FA-F66F-9830-DEDD-5CE29BD78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7B7E02DB-35A6-59D4-5811-5CB39F639F4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30A309-49F2-A1A8-AD7C-8D670BD86B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DE88BD4-9796-CDA2-D467-4D35282A48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7D8BDED-9CEE-CECE-9787-0A9E51772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2DBEBF4-B719-6527-39B1-7545798E6E4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421C01-D03E-2B37-DB38-CFB732A5306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1711983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58D65A-0565-8AB8-6152-B623D137639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257514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563030-3EF1-C4A1-4212-8058275F8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7D7C906-7C9C-E0FF-4580-910A2439D9A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2F67EA-4BEF-5426-7B6B-E179EF6F9DF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77E4C10-E6F5-D615-27A2-9D2AE383D3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A1A6FCB-8167-AB6F-8414-D741FCD5DB7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B72FB77-19D8-B805-19FF-C57D9F4EDA4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D64E92-9802-B75E-5820-3686A0C0A10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61298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EB7D89-8762-9842-CAD7-B0EA86799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EE2DE2E6-1A55-EAB5-16C3-CA3F7C77522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5BD657-EC08-B4D6-7887-35C0CDE8D8B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B7592F-301E-2C4B-E518-B24F5D80E30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68B24CE-0818-F37C-C043-6466F373015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C555F4D-9CEC-F599-C13A-C8E1EA11ED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20B8D0-3841-037A-A5F5-A2E35B44433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802.11-25/0745r0</a:t>
            </a:r>
          </a:p>
        </p:txBody>
      </p:sp>
    </p:spTree>
    <p:extLst>
      <p:ext uri="{BB962C8B-B14F-4D97-AF65-F5344CB8AC3E}">
        <p14:creationId xmlns:p14="http://schemas.microsoft.com/office/powerpoint/2010/main" val="345512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333376"/>
            <a:ext cx="10363200" cy="16065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CSI open issues in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719237"/>
              </p:ext>
            </p:extLst>
          </p:nvPr>
        </p:nvGraphicFramePr>
        <p:xfrm>
          <a:off x="987425" y="2414588"/>
          <a:ext cx="9856788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68204" imgH="4295550" progId="Word.Document.8">
                  <p:embed/>
                </p:oleObj>
              </mc:Choice>
              <mc:Fallback>
                <p:oleObj name="Document" r:id="rId3" imgW="10268204" imgH="42955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9856788" cy="4105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4A206-615F-D856-8FF6-B11BE7F68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04A26-DFCD-A8B8-DCBC-95934904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B37E093-B0D9-72FA-A749-003BA15677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Do you agree that 802.11bn should define a method for the sharing AP to confirm that the shared AP has received the CSI from sharing AP’s STAs in joint sounding and cross-BSS sounding in sequential sounding?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7328-3011-DC06-8A74-79B8A1162C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89BC8-B3FB-9BBC-A247-7F740778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C99C2-1380-06A3-3572-AE8E68DAFE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889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267EA-19DB-81F3-FAF8-FE972B897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8FFD7-A5DE-ADAD-1F25-BFE986B3C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E62A9B5-2E62-A026-FC65-D47513F10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06297"/>
            <a:ext cx="10361084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[1]</a:t>
            </a:r>
            <a:r>
              <a:rPr lang="en-GB" sz="1600" dirty="0"/>
              <a:t> IEEE P802.11bn/D0.2 </a:t>
            </a:r>
            <a:endParaRPr lang="en-GB" sz="160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[2] https://mentor.ieee.org/802.11/dcn/25/11-25-0553-00-00bn-cross-bss-csi-feedback-for-co-bf.pptx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>
                <a:cs typeface="Times New Roman"/>
              </a:rPr>
              <a:t>[3] https://mentor.ieee.org/802.11/dcn/25/11-25-0247-01-00bn-m-ap-cobf-sounding-sequence.pptx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>
                <a:cs typeface="Times New Roman"/>
              </a:rPr>
              <a:t>[4] https://mentor.ieee.org/802.11/dcn/25/11-25-0379-01-00bn-considerations-on-uhr-sounding-operation.pptx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>
                <a:cs typeface="Times New Roman"/>
              </a:rPr>
              <a:t>[5] https://mentor.ieee.org/802.11/dcn/25/11-25-0362-00-00bn-improvement-on-co-bf-sounding.pptx </a:t>
            </a:r>
          </a:p>
          <a:p>
            <a:pPr>
              <a:buFont typeface="Times New Roman" pitchFamily="16" charset="0"/>
              <a:buChar char="•"/>
            </a:pPr>
            <a:endParaRPr lang="en-GB" sz="160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 sz="1600" dirty="0">
              <a:cs typeface="Times New Roman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91F71-0810-CC2F-AAD3-393FB237E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FD4D9-29B1-41CB-C7AE-3D8643B895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B88B6-74F3-F8BF-0153-E4D23C6EEE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34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Coordinated Beamforming (CBF) is already in D0.2 and sounding is an important part to realize CBF. [1]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Two sounding methods (sequential and joint) are defined.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discusses the CSI open issues in sequential and joint sounding, namely, CSI overhearing and CSI acknowledgement.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746E7-828C-602E-8F69-4F890BEB1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50BB88D-5A01-CA86-D1DA-F8D3EA066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342" y="4563505"/>
            <a:ext cx="5753100" cy="19975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4C92BB-A9B3-2D52-EF13-E83ADC9489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217" y="1733695"/>
            <a:ext cx="8981297" cy="2555285"/>
          </a:xfrm>
          <a:prstGeom prst="rect">
            <a:avLst/>
          </a:prstGeom>
        </p:spPr>
      </p:pic>
      <p:sp>
        <p:nvSpPr>
          <p:cNvPr id="4097" name="Rectangle 1">
            <a:extLst>
              <a:ext uri="{FF2B5EF4-FFF2-40B4-BE49-F238E27FC236}">
                <a16:creationId xmlns:a16="http://schemas.microsoft.com/office/drawing/2014/main" id="{1F2D44DF-1BC2-8507-2F41-0E3600FB9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A9F3745-A544-A258-37D7-631ADB4DB5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9699" y="1236234"/>
            <a:ext cx="10581142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In sequential sounding,</a:t>
            </a: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cs typeface="Times New Roman"/>
              </a:rPr>
              <a:t>In joint sounding,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A2976-08AE-3273-B0B7-F622EDC3AF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D2CBB-9F51-D14D-338D-3120CE912E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F4218-36A0-CBEC-7A34-BACD1F904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40C22C4-3E79-21AC-D12C-A5D92321DCBD}"/>
              </a:ext>
            </a:extLst>
          </p:cNvPr>
          <p:cNvCxnSpPr/>
          <p:nvPr/>
        </p:nvCxnSpPr>
        <p:spPr bwMode="auto">
          <a:xfrm>
            <a:off x="11304789" y="1097747"/>
            <a:ext cx="5577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A15EF5C-6F35-1C5C-C4F0-AA95F75A8530}"/>
              </a:ext>
            </a:extLst>
          </p:cNvPr>
          <p:cNvCxnSpPr/>
          <p:nvPr/>
        </p:nvCxnSpPr>
        <p:spPr bwMode="auto">
          <a:xfrm>
            <a:off x="11304789" y="1389281"/>
            <a:ext cx="5577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3624A4E-D2E0-4F39-5B5F-561496E985CC}"/>
              </a:ext>
            </a:extLst>
          </p:cNvPr>
          <p:cNvSpPr txBox="1"/>
          <p:nvPr/>
        </p:nvSpPr>
        <p:spPr>
          <a:xfrm>
            <a:off x="9365557" y="907557"/>
            <a:ext cx="1939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The real transmission</a:t>
            </a:r>
            <a:endParaRPr lang="en-DE" sz="140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506959-3C4A-BECA-72C4-51EA3A304BA9}"/>
              </a:ext>
            </a:extLst>
          </p:cNvPr>
          <p:cNvSpPr txBox="1"/>
          <p:nvPr/>
        </p:nvSpPr>
        <p:spPr>
          <a:xfrm>
            <a:off x="8949871" y="1219590"/>
            <a:ext cx="2354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The overhearing transmission</a:t>
            </a:r>
            <a:endParaRPr lang="en-DE" sz="140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07B89F-4703-BCEC-D2AA-D118B959FA6E}"/>
              </a:ext>
            </a:extLst>
          </p:cNvPr>
          <p:cNvSpPr/>
          <p:nvPr/>
        </p:nvSpPr>
        <p:spPr bwMode="auto">
          <a:xfrm>
            <a:off x="3280195" y="1951685"/>
            <a:ext cx="219456" cy="7324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87A27A-487D-0B7F-BA69-B78A6A63B19A}"/>
              </a:ext>
            </a:extLst>
          </p:cNvPr>
          <p:cNvSpPr/>
          <p:nvPr/>
        </p:nvSpPr>
        <p:spPr bwMode="auto">
          <a:xfrm>
            <a:off x="5389043" y="2441448"/>
            <a:ext cx="135442" cy="29260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118959D-B636-71EB-3F98-0AF65F56FAD9}"/>
              </a:ext>
            </a:extLst>
          </p:cNvPr>
          <p:cNvSpPr/>
          <p:nvPr/>
        </p:nvSpPr>
        <p:spPr bwMode="auto">
          <a:xfrm>
            <a:off x="7333179" y="2414728"/>
            <a:ext cx="135442" cy="7324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19BD13-B8AB-7327-C956-F93BF7BFB0F5}"/>
              </a:ext>
            </a:extLst>
          </p:cNvPr>
          <p:cNvSpPr/>
          <p:nvPr/>
        </p:nvSpPr>
        <p:spPr bwMode="auto">
          <a:xfrm>
            <a:off x="9423642" y="1965885"/>
            <a:ext cx="135442" cy="1169201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CD4CAE6-D03F-FDB6-7089-E75EA4CE5584}"/>
              </a:ext>
            </a:extLst>
          </p:cNvPr>
          <p:cNvSpPr/>
          <p:nvPr/>
        </p:nvSpPr>
        <p:spPr bwMode="auto">
          <a:xfrm>
            <a:off x="4991562" y="5306786"/>
            <a:ext cx="103415" cy="25548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3BA6538-516E-F0AD-916E-FBE69E99FF45}"/>
              </a:ext>
            </a:extLst>
          </p:cNvPr>
          <p:cNvSpPr/>
          <p:nvPr/>
        </p:nvSpPr>
        <p:spPr bwMode="auto">
          <a:xfrm>
            <a:off x="4753965" y="4830084"/>
            <a:ext cx="103415" cy="79168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A6D071-C527-C708-438F-4FED12B6E886}"/>
              </a:ext>
            </a:extLst>
          </p:cNvPr>
          <p:cNvSpPr/>
          <p:nvPr/>
        </p:nvSpPr>
        <p:spPr bwMode="auto">
          <a:xfrm>
            <a:off x="6989116" y="5280183"/>
            <a:ext cx="103415" cy="82406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21DBE7D-92AA-F357-563B-336162224744}"/>
              </a:ext>
            </a:extLst>
          </p:cNvPr>
          <p:cNvSpPr/>
          <p:nvPr/>
        </p:nvSpPr>
        <p:spPr bwMode="auto">
          <a:xfrm>
            <a:off x="7155012" y="4830084"/>
            <a:ext cx="103415" cy="126810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BBB79C-71C5-7152-F291-FE94B76C03FD}"/>
              </a:ext>
            </a:extLst>
          </p:cNvPr>
          <p:cNvSpPr txBox="1"/>
          <p:nvPr/>
        </p:nvSpPr>
        <p:spPr>
          <a:xfrm>
            <a:off x="9289994" y="1523695"/>
            <a:ext cx="2354918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The intended transmission</a:t>
            </a:r>
            <a:endParaRPr lang="en-DE" sz="140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5A80C1-4B8D-632D-3809-F7EC89D0D5E4}"/>
              </a:ext>
            </a:extLst>
          </p:cNvPr>
          <p:cNvSpPr/>
          <p:nvPr/>
        </p:nvSpPr>
        <p:spPr bwMode="auto">
          <a:xfrm>
            <a:off x="11304790" y="1558972"/>
            <a:ext cx="64976" cy="21599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865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3EDBE-7003-64A6-6FB7-D2FEC9587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EDAD7-D1A8-1108-5623-98BB58AA1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issues in the current CBF sounding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D4639-B874-5F30-9821-3A049206C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6" y="1561576"/>
            <a:ext cx="10361084" cy="4546968"/>
          </a:xfrm>
        </p:spPr>
        <p:txBody>
          <a:bodyPr/>
          <a:lstStyle/>
          <a:p>
            <a:r>
              <a:rPr lang="en-US" sz="2400" b="0" dirty="0"/>
              <a:t>In Cross-BSS UHR sounding in Seq Sounding and Joint Sounding, </a:t>
            </a:r>
            <a:endParaRPr lang="en-US" dirty="0"/>
          </a:p>
          <a:p>
            <a:r>
              <a:rPr lang="en-US" dirty="0"/>
              <a:t>1) CSI overhearing 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CSI is technically sent from the STA (e.g. STA1) to its associated AP (e.g. AP1) but needs to be overheard by the unassociated AP (e.g. AP2).</a:t>
            </a:r>
            <a:endParaRPr lang="en-US" sz="16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Since the channel between unassociated STA and the AP is “unknown”, CSI overhearing might fail, i.e. AP might not be able to overhear the CSI from unassociated STA.</a:t>
            </a:r>
            <a:endParaRPr lang="en-US" sz="16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r>
              <a:rPr lang="en-US" sz="1600" b="0" dirty="0"/>
              <a:t> </a:t>
            </a:r>
            <a:endParaRPr lang="en-US" sz="1600" b="0" dirty="0">
              <a:cs typeface="Times New Roman"/>
            </a:endParaRPr>
          </a:p>
          <a:p>
            <a:pPr marL="0" indent="0"/>
            <a:endParaRPr lang="en-US" sz="1600" b="0" dirty="0">
              <a:cs typeface="Times New Roman"/>
            </a:endParaRP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FE13F-0624-9BC1-8C9B-65E1EC7DB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69C46-9F8F-754A-67FF-F6816294FC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1F23B-C9A9-D250-7701-CE19302F5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46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583B5-B9DF-2D73-D508-7F84005CB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E788-B052-44C3-490C-0AE13A35B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issues in the current CBF sounding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FE15-1717-39C3-EC5D-17D403C5C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17" y="1447903"/>
            <a:ext cx="10361084" cy="4546968"/>
          </a:xfrm>
        </p:spPr>
        <p:txBody>
          <a:bodyPr/>
          <a:lstStyle/>
          <a:p>
            <a:r>
              <a:rPr lang="en-US" dirty="0"/>
              <a:t>2) CSI Acknowledgement [2, 3, 4, 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One AP runs the sequence but can’t tell if the other AP overheard the CSI.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If other AP misses the CSI, the sounding ends with bad CSI and CBF degrades.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See below for seq sounding (same goes for joint sounding too)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2627A-2D20-3D6E-52DF-794550616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65AFD-B15E-8D24-BA8E-0EB2500F30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D76CFD-F2A3-381B-E105-41736EE2B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52CD392-3CDD-B343-A390-68872DBE7CC1}"/>
              </a:ext>
            </a:extLst>
          </p:cNvPr>
          <p:cNvSpPr/>
          <p:nvPr/>
        </p:nvSpPr>
        <p:spPr bwMode="auto">
          <a:xfrm rot="19161536">
            <a:off x="4884381" y="3792176"/>
            <a:ext cx="273573" cy="1517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69D174C-C2C3-0A60-C5B4-7C7849FBC9B0}"/>
              </a:ext>
            </a:extLst>
          </p:cNvPr>
          <p:cNvSpPr/>
          <p:nvPr/>
        </p:nvSpPr>
        <p:spPr bwMode="auto">
          <a:xfrm rot="19161536">
            <a:off x="8683905" y="4257224"/>
            <a:ext cx="273573" cy="1517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89F7FB-5604-5246-2C50-C7B7603979DD}"/>
              </a:ext>
            </a:extLst>
          </p:cNvPr>
          <p:cNvSpPr txBox="1"/>
          <p:nvPr/>
        </p:nvSpPr>
        <p:spPr>
          <a:xfrm>
            <a:off x="4211394" y="3129447"/>
            <a:ext cx="2940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/>
            <a:r>
              <a:rPr lang="en-US" sz="1600">
                <a:solidFill>
                  <a:schemeClr val="tx1"/>
                </a:solidFill>
              </a:rPr>
              <a:t>AP1 does not know whether AP2 received the CSI correctly.</a:t>
            </a:r>
            <a:endParaRPr lang="en-US" sz="1600" b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71DC67-7009-3D35-D385-32FEB4919EAE}"/>
              </a:ext>
            </a:extLst>
          </p:cNvPr>
          <p:cNvSpPr txBox="1"/>
          <p:nvPr/>
        </p:nvSpPr>
        <p:spPr>
          <a:xfrm>
            <a:off x="8893243" y="3748335"/>
            <a:ext cx="2940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/>
            <a:r>
              <a:rPr lang="en-US" sz="1600">
                <a:solidFill>
                  <a:schemeClr val="tx1"/>
                </a:solidFill>
              </a:rPr>
              <a:t>AP2 does not know whether AP1 received the CSI correctly.</a:t>
            </a:r>
            <a:endParaRPr lang="en-US" sz="1600" b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3E632E-BC4A-397B-6D2C-5A04CC9A5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93" y="3721387"/>
            <a:ext cx="8371091" cy="23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9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F854-02A1-67F9-F35B-22C5B4F39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D794-1CCB-ECC4-8CBB-E59D67F9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3281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755A-3CC9-7A1E-D875-FAC2AD0D3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1186808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1) </a:t>
            </a:r>
            <a:r>
              <a:rPr lang="en-US" sz="1600" dirty="0"/>
              <a:t>CSI Status Req(optional)/Resp is exchanged between APs (seq sounding shown, joint sounding similar)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FCBFA-605F-3AAD-398C-F6BF19B239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4E9E4-6E49-45DF-24DD-C384CE2C8B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D987AE-94C3-0B66-FC13-2ADBE2E5C6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299168-7F75-8510-6C40-5BD9077738F0}"/>
              </a:ext>
            </a:extLst>
          </p:cNvPr>
          <p:cNvSpPr txBox="1"/>
          <p:nvPr/>
        </p:nvSpPr>
        <p:spPr>
          <a:xfrm>
            <a:off x="9893030" y="1342417"/>
            <a:ext cx="197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</a:t>
            </a:r>
            <a:endParaRPr lang="en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E0249-4452-6E82-0B3C-2139DEE6C699}"/>
              </a:ext>
            </a:extLst>
          </p:cNvPr>
          <p:cNvSpPr txBox="1"/>
          <p:nvPr/>
        </p:nvSpPr>
        <p:spPr>
          <a:xfrm>
            <a:off x="1259979" y="2275128"/>
            <a:ext cx="10841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TBD when CSI Status Req (optional)/Resp is sent such 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after each cross-BSS/joint sounding during sounding (advantage: immediate feedback)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at the end of sounding (advantage: lower overhead)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after the sounding (advantage: faster sounding), maybe part of a frame (e.g. CBF invite/response) in CBF transmission phase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99E075-66E1-987C-C6A7-C5312C2DD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94" y="3472785"/>
            <a:ext cx="10464891" cy="30518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6C0149A-9581-22FD-4CEA-1C6A2D835B92}"/>
              </a:ext>
            </a:extLst>
          </p:cNvPr>
          <p:cNvSpPr/>
          <p:nvPr/>
        </p:nvSpPr>
        <p:spPr bwMode="auto">
          <a:xfrm>
            <a:off x="4669277" y="3521411"/>
            <a:ext cx="1352145" cy="123590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9F7845-4BA8-360B-93C2-7B12E003C72F}"/>
              </a:ext>
            </a:extLst>
          </p:cNvPr>
          <p:cNvSpPr/>
          <p:nvPr/>
        </p:nvSpPr>
        <p:spPr bwMode="auto">
          <a:xfrm>
            <a:off x="9980489" y="3493335"/>
            <a:ext cx="1352145" cy="14588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37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1C462-A010-BF7B-4748-384A9618A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8C90-A61E-F088-3ABA-850669F8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03552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1D70-A94F-05B2-209E-35BC31493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0758790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2) </a:t>
            </a:r>
            <a:r>
              <a:rPr lang="en-US" sz="1600" dirty="0"/>
              <a:t>Simple ACK is exchanged between APs (seq sounding shown, joint sounding similar)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7AC8-26D0-E8E0-DA9D-755EE5DB2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7E654-49F0-4618-B4E8-E8765F4DE2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BE3190-D8F7-B48C-BE39-98167EF27E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144D6A-7F29-C065-0A19-D84F8921B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809" y="3009067"/>
            <a:ext cx="11280669" cy="27856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F093121-91A0-3394-7A46-61D065CAA76D}"/>
              </a:ext>
            </a:extLst>
          </p:cNvPr>
          <p:cNvSpPr txBox="1"/>
          <p:nvPr/>
        </p:nvSpPr>
        <p:spPr>
          <a:xfrm>
            <a:off x="1960123" y="2313533"/>
            <a:ext cx="8667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advantage: immediate feedback &amp; relatively short overhead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Note that AP not receiving ACK does not necessarily force re-sound (i.e. ACK is informative)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9D2E0A-FC64-D654-40B4-3E3BDCDC0F95}"/>
              </a:ext>
            </a:extLst>
          </p:cNvPr>
          <p:cNvSpPr/>
          <p:nvPr/>
        </p:nvSpPr>
        <p:spPr bwMode="auto">
          <a:xfrm>
            <a:off x="5419772" y="3212634"/>
            <a:ext cx="628520" cy="81038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AAD127-7754-E76D-C2DC-91447E89361B}"/>
              </a:ext>
            </a:extLst>
          </p:cNvPr>
          <p:cNvSpPr/>
          <p:nvPr/>
        </p:nvSpPr>
        <p:spPr bwMode="auto">
          <a:xfrm>
            <a:off x="10545977" y="2988668"/>
            <a:ext cx="628520" cy="103435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861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6C61E-24D4-FDAD-F922-F4C9FED85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DCB29-FC95-12DD-669D-E61FC7100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13202"/>
          </a:xfrm>
        </p:spPr>
        <p:txBody>
          <a:bodyPr/>
          <a:lstStyle/>
          <a:p>
            <a:r>
              <a:rPr lang="en-US" dirty="0"/>
              <a:t>Proposal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CC7F9-717E-2B91-F3FF-17C489B7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7447"/>
            <a:ext cx="10661514" cy="4977178"/>
          </a:xfrm>
        </p:spPr>
        <p:txBody>
          <a:bodyPr/>
          <a:lstStyle/>
          <a:p>
            <a:pPr marL="0" indent="0"/>
            <a:r>
              <a:rPr lang="en-US" sz="2200" dirty="0"/>
              <a:t>CSI overhearing requires CSI acknowledgement. Some possible options might be:</a:t>
            </a:r>
          </a:p>
          <a:p>
            <a:pPr marL="0" indent="0"/>
            <a:r>
              <a:rPr lang="en-US" sz="1800" dirty="0"/>
              <a:t>Option 3 (maybe)) Existing frame during sounding such as </a:t>
            </a:r>
            <a:r>
              <a:rPr lang="en-US" sz="1600" dirty="0"/>
              <a:t>NPDA is used (seq sounding shown, joint sounding similar)</a:t>
            </a:r>
            <a:br>
              <a:rPr lang="en-US" sz="1600" dirty="0"/>
            </a:br>
            <a:r>
              <a:rPr lang="en-US" sz="1600" dirty="0"/>
              <a:t>		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E154C-91A9-4B4A-E2F0-BD3E9581E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122E-5CAA-6964-98FE-4DE3BEF46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120A1-D057-9EB2-E17A-3337C9B8A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C2B7D3-8020-193D-E9CE-2487285FE6C3}"/>
              </a:ext>
            </a:extLst>
          </p:cNvPr>
          <p:cNvSpPr txBox="1"/>
          <p:nvPr/>
        </p:nvSpPr>
        <p:spPr>
          <a:xfrm>
            <a:off x="1922920" y="2365302"/>
            <a:ext cx="86673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/>
                </a:solidFill>
              </a:rPr>
              <a:t>advantage: no extra frame is needed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Note: This requires strict order of sequences as shown as follows (CSI ACK in NDPA in EHT TB sounding after cross BSS sounding):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Note: This doesn’t seem to work for joint sounding.</a:t>
            </a:r>
          </a:p>
          <a:p>
            <a:endParaRPr lang="en-DE" sz="16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E0A55D-5752-E78C-57A1-E71504B4E730}"/>
              </a:ext>
            </a:extLst>
          </p:cNvPr>
          <p:cNvSpPr txBox="1"/>
          <p:nvPr/>
        </p:nvSpPr>
        <p:spPr>
          <a:xfrm>
            <a:off x="10590266" y="2071991"/>
            <a:ext cx="985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CSI ACK</a:t>
            </a:r>
            <a:endParaRPr lang="en-DE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296A1FE-1A3B-E92C-8556-37166E86F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732" y="3830978"/>
            <a:ext cx="9699171" cy="27595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0D86CFB-8DA3-E2CC-3638-E95730351635}"/>
              </a:ext>
            </a:extLst>
          </p:cNvPr>
          <p:cNvSpPr txBox="1"/>
          <p:nvPr/>
        </p:nvSpPr>
        <p:spPr>
          <a:xfrm>
            <a:off x="3501958" y="4045317"/>
            <a:ext cx="102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CSI ACK</a:t>
            </a:r>
            <a:endParaRPr lang="en-DE" sz="16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AFC390-2AC4-F59F-0E2D-7195C5C3838B}"/>
              </a:ext>
            </a:extLst>
          </p:cNvPr>
          <p:cNvSpPr txBox="1"/>
          <p:nvPr/>
        </p:nvSpPr>
        <p:spPr>
          <a:xfrm>
            <a:off x="7895618" y="3585054"/>
            <a:ext cx="1026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CSI ACK</a:t>
            </a:r>
            <a:endParaRPr lang="en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7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1085198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CSI open issues (CSI overhearing and CSI Acknowledgement) are discussed for UHR sounding in CBF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methods for CSI Acknowledgement for CSI overhearing are discussed.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98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lcf76f155ced4ddcb4097134ff3c332f xmlns="2414ebc4-bdb1-4c0a-bae0-d1994832959e">
      <Terms xmlns="http://schemas.microsoft.com/office/infopath/2007/PartnerControls"/>
    </lcf76f155ced4ddcb4097134ff3c332f>
    <TaxCatchAll xmlns="96d9372c-c30d-4a13-8faf-5ed990fd219f" xsi:nil="true"/>
  </documentManagement>
</p:properti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080532-517C-45A2-BC24-273D7F7B60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8EC9E-6B39-48A3-B65F-E2CA5B3268E6}">
  <ds:schemaRefs>
    <ds:schemaRef ds:uri="96d9372c-c30d-4a13-8faf-5ed990fd219f"/>
    <ds:schemaRef ds:uri="http://schemas.microsoft.com/office/infopath/2007/PartnerControls"/>
    <ds:schemaRef ds:uri="http://purl.org/dc/elements/1.1/"/>
    <ds:schemaRef ds:uri="http://www.w3.org/XML/1998/namespace"/>
    <ds:schemaRef ds:uri="71c5aaf6-e6ce-465b-b873-5148d2a4c105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2414ebc4-bdb1-4c0a-bae0-d1994832959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9D033E4-745E-4C0F-AF74-B90F9AB8927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1112107-D28B-4918-A58D-7C6501A0CB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BB2C7294-A56A-424D-8C71-A89C3D28FE94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11-24-xxxx-00-00bn-CSI in sounding in CBF</Template>
  <TotalTime>1439</TotalTime>
  <Words>837</Words>
  <Application>Microsoft Office PowerPoint</Application>
  <PresentationFormat>Widescreen</PresentationFormat>
  <Paragraphs>140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Times New Roman</vt:lpstr>
      <vt:lpstr>Wingdings</vt:lpstr>
      <vt:lpstr>Office Theme</vt:lpstr>
      <vt:lpstr>Document</vt:lpstr>
      <vt:lpstr>CSI open issues in CBF</vt:lpstr>
      <vt:lpstr>Abstract</vt:lpstr>
      <vt:lpstr>Recap</vt:lpstr>
      <vt:lpstr>Open issues in the current CBF sounding</vt:lpstr>
      <vt:lpstr>Open issues in the current CBF sounding</vt:lpstr>
      <vt:lpstr>Proposal</vt:lpstr>
      <vt:lpstr>Proposal</vt:lpstr>
      <vt:lpstr>Proposal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Open issues in CBF</dc:title>
  <dc:creator>Okan Mutgan (Nokia)</dc:creator>
  <cp:keywords>IEEE 802.11-25/745r0</cp:keywords>
  <cp:lastModifiedBy>Okan Mutgan (Nokia)</cp:lastModifiedBy>
  <cp:revision>19</cp:revision>
  <cp:lastPrinted>1601-01-01T00:00:00Z</cp:lastPrinted>
  <dcterms:created xsi:type="dcterms:W3CDTF">2024-11-05T18:54:08Z</dcterms:created>
  <dcterms:modified xsi:type="dcterms:W3CDTF">2025-05-10T22:31:25Z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