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3"/>
    <p:sldId id="369" r:id="rId4"/>
    <p:sldId id="406" r:id="rId5"/>
    <p:sldId id="412" r:id="rId6"/>
    <p:sldId id="413" r:id="rId7"/>
    <p:sldId id="265" r:id="rId8"/>
    <p:sldId id="297" r:id="rId9"/>
    <p:sldId id="41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86595" y="6475413"/>
            <a:ext cx="180530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0737r1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DSO following up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21435" y="2924493"/>
          <a:ext cx="9937115" cy="193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04600" imgH="2051050" progId="Word.Document.8">
                  <p:embed/>
                </p:oleObj>
              </mc:Choice>
              <mc:Fallback>
                <p:oleObj name="Document" r:id="rId1" imgW="11404600" imgH="205105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435" y="2924493"/>
                        <a:ext cx="9937115" cy="19354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809836" y="6481446"/>
            <a:ext cx="1525905" cy="276860"/>
          </a:xfrm>
        </p:spPr>
        <p:txBody>
          <a:bodyPr/>
          <a:lstStyle/>
          <a:p>
            <a:r>
              <a:rPr lang="en-US" altLang="da-DK" dirty="0"/>
              <a:t>Yan Li</a:t>
            </a:r>
            <a:r>
              <a:rPr lang="da-DK" dirty="0"/>
              <a:t>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845945"/>
            <a:ext cx="10940415" cy="22713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/>
              <a:t>In this contribution, we would like to discuss the group address data/mgmt. frame delivery for DSO STA.</a:t>
            </a:r>
            <a:endParaRPr lang="en-US" b="1"/>
          </a:p>
          <a:p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x-none"/>
              <a:t>The problem statement for group addressed frame delivery and reception.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915015" cy="4429760"/>
          </a:xfrm>
        </p:spPr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x-none"/>
              <a:t>DSO STAs operating on DSO sub-band may miss the Beacon frame transmitted on BSS primary channel(P20) at TBTT.</a:t>
            </a:r>
            <a:endParaRPr lang="en-US" altLang="x-none"/>
          </a:p>
          <a:p>
            <a:pPr marL="457200" lvl="1" indent="0">
              <a:buNone/>
            </a:pPr>
            <a:r>
              <a:rPr lang="en-US" altLang="x-none"/>
              <a:t>--Except the case the Beacon transmitted in non-HT duplicate PPDU on 6GHz.</a:t>
            </a:r>
            <a:endParaRPr lang="en-US" altLang="x-none"/>
          </a:p>
          <a:p>
            <a:pPr marL="457200" lvl="1" indent="0">
              <a:buNone/>
            </a:pPr>
            <a:endParaRPr lang="en-US" altLang="x-none"/>
          </a:p>
          <a:p>
            <a:pPr>
              <a:buFont typeface="Arial" panose="020B0604020202020204" pitchFamily="34" charset="0"/>
              <a:buChar char="•"/>
            </a:pPr>
            <a:r>
              <a:rPr lang="en-US" altLang="x-none"/>
              <a:t>DSO STAs operating on DSO sub-band may miss the group addressed data and mgmt. frame transmitted on P20 after DTIM Beacon frame.</a:t>
            </a:r>
            <a:endParaRPr lang="en-US" altLang="x-none"/>
          </a:p>
          <a:p>
            <a:pPr marL="457200" lvl="1" indent="0">
              <a:buNone/>
            </a:pPr>
            <a:endParaRPr lang="en-US" altLang="x-none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x-none"/>
              <a:t>If the DSO AP obtains the group address data frame from DS, how to make the decision, deliver or buffer them? </a:t>
            </a:r>
            <a:endParaRPr lang="en-US" altLang="x-none"/>
          </a:p>
          <a:p>
            <a:pPr marL="0" indent="0">
              <a:buNone/>
            </a:pP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Proposal of group addressed mgmt. frame and data frame delivery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10363200" cy="4895850"/>
          </a:xfrm>
        </p:spPr>
        <p:txBody>
          <a:bodyPr/>
          <a:p>
            <a:pPr marL="457200" lvl="4"/>
            <a:r>
              <a:rPr lang="en-US" altLang="x-none" sz="2400" b="1">
                <a:sym typeface="+mn-ea"/>
              </a:rPr>
              <a:t>Group addressed data and mgmt. frame are not allowed to be delivered on DSO </a:t>
            </a:r>
            <a:r>
              <a:rPr lang="en-US" altLang="x-none" sz="2400" b="1">
                <a:sym typeface="+mn-ea"/>
              </a:rPr>
              <a:t>subband.</a:t>
            </a:r>
            <a:endParaRPr lang="en-US"/>
          </a:p>
          <a:p>
            <a:pPr lvl="1"/>
            <a:endParaRPr lang="en-US"/>
          </a:p>
          <a:p>
            <a:pPr marL="457200" lvl="5"/>
            <a:r>
              <a:rPr lang="en-US" altLang="x-none" sz="2400" b="1">
                <a:sym typeface="+mn-ea"/>
              </a:rPr>
              <a:t>The group addressed frame(s) that are expected to be received by the DSO STA shall be buffered and delivered after the DTIM Beacon</a:t>
            </a:r>
            <a:endParaRPr lang="en-US" altLang="x-none" sz="2000" b="1">
              <a:sym typeface="+mn-ea"/>
            </a:endParaRPr>
          </a:p>
          <a:p>
            <a:pPr marL="971550" lvl="3" indent="-285750">
              <a:buFont typeface="Arial" panose="020B0604020202020204" pitchFamily="34" charset="0"/>
              <a:buChar char="•"/>
            </a:pPr>
            <a:r>
              <a:rPr lang="en-US" sz="2000">
                <a:sym typeface="+mn-ea"/>
              </a:rPr>
              <a:t>According to the baseline, EMLMR,EMLSR,PS STA device are expected to receive the group addressed frames after DTIM Beacon on primary channel.</a:t>
            </a:r>
            <a:endParaRPr lang="en-US" altLang="x-none" sz="2000" b="1"/>
          </a:p>
          <a:p>
            <a:pPr marL="914400" lvl="5"/>
            <a:r>
              <a:rPr lang="en-US" sz="2000">
                <a:cs typeface="+mn-ea"/>
                <a:sym typeface="+mn-ea"/>
              </a:rPr>
              <a:t> </a:t>
            </a:r>
            <a:r>
              <a:rPr lang="en-US" sz="2000">
                <a:cs typeface="+mn-ea"/>
                <a:sym typeface="+mn-ea"/>
              </a:rPr>
              <a:t>To compatible with pre-UHR STA and make the implementation simpler.</a:t>
            </a:r>
            <a:endParaRPr lang="en-US" sz="2000">
              <a:cs typeface="+mn-ea"/>
              <a:sym typeface="+mn-ea"/>
            </a:endParaRPr>
          </a:p>
          <a:p>
            <a:pPr marL="685800" lvl="5" indent="0">
              <a:buNone/>
            </a:pPr>
            <a:endParaRPr lang="en-US" altLang="x-none" b="1"/>
          </a:p>
          <a:p>
            <a:pPr marL="514350" lvl="4" indent="-285750">
              <a:buFont typeface="Arial" panose="020B0604020202020204" pitchFamily="34" charset="0"/>
              <a:buChar char="•"/>
            </a:pPr>
            <a:r>
              <a:rPr lang="en-US" altLang="x-none" sz="2400" b="1"/>
              <a:t>The DSO AP shall ensure the DSO STAs switch back to P20 before each TBTT.</a:t>
            </a:r>
            <a:endParaRPr lang="en-US" altLang="x-none" sz="2400" b="1"/>
          </a:p>
          <a:p>
            <a:pPr marL="971550" lvl="5" indent="-285750">
              <a:buFont typeface="Arial" panose="020B0604020202020204" pitchFamily="34" charset="0"/>
              <a:buChar char="•"/>
            </a:pPr>
            <a:r>
              <a:rPr lang="en-US" altLang="x-none" sz="2000"/>
              <a:t>The DSO STA switching back delay shall be taken into account.</a:t>
            </a: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Analyze the Beacon and group address frames missing issue for DSO STAs.</a:t>
            </a:r>
            <a:endParaRPr lang="en-US"/>
          </a:p>
          <a:p>
            <a:endParaRPr lang="en-US"/>
          </a:p>
          <a:p>
            <a:r>
              <a:rPr lang="en-US"/>
              <a:t>Propose the g</a:t>
            </a:r>
            <a:r>
              <a:rPr lang="en-US" altLang="x-none">
                <a:sym typeface="+mn-ea"/>
              </a:rPr>
              <a:t>roup addressed frame(s) are not allowed to be delivered on DSO subband</a:t>
            </a:r>
            <a:endParaRPr lang="en-US"/>
          </a:p>
          <a:p>
            <a:pPr lvl="1"/>
            <a:r>
              <a:rPr lang="en-US"/>
              <a:t> DSO AP as a TXOP holder shall ensure DSO STA switch back to the BSS primary channel before each TBTT.</a:t>
            </a:r>
            <a:endParaRPr lang="en-US"/>
          </a:p>
          <a:p>
            <a:pPr lvl="1"/>
            <a:r>
              <a:rPr lang="en-US">
                <a:sym typeface="+mn-ea"/>
              </a:rPr>
              <a:t> DSO STAs are expected to receive the group addressed frame after DTIM Beacon on the BSS primary channel.</a:t>
            </a:r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24/209r6	TGbn Specification Framework for TGbn</a:t>
            </a:r>
            <a:endParaRPr lang="en-US" b="0" dirty="0"/>
          </a:p>
          <a:p>
            <a:r>
              <a:rPr lang="en-US" b="0" dirty="0"/>
              <a:t>24/1762r13	 PDT-MAC-NPCA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" y="1752600"/>
            <a:ext cx="12052935" cy="1102995"/>
          </a:xfrm>
        </p:spPr>
        <p:txBody>
          <a:bodyPr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>
                <a:sym typeface="+mn-ea"/>
              </a:rPr>
              <a:t>Do you agree the DSO AP as a TXOP holder shall ensure that DSO STA(s) switch back to its BSS primary channel before the DSO AP transmits beacon or group addressed frame</a:t>
            </a:r>
            <a:endParaRPr lang="en-US" sz="2400" b="1">
              <a:sym typeface="+mn-ea"/>
            </a:endParaRPr>
          </a:p>
          <a:p>
            <a:pPr marL="742950" lvl="1" indent="-285750">
              <a:buFont typeface="微软雅黑" panose="020B0503020204020204" charset="-122"/>
              <a:buChar char="-"/>
            </a:pPr>
            <a:r>
              <a:rPr lang="en-US">
                <a:sym typeface="+mn-ea"/>
              </a:rPr>
              <a:t>Switch back delay of the DSO STA(s) should be taken into account</a:t>
            </a:r>
            <a:endParaRPr lang="en-US">
              <a:sym typeface="+mn-ea"/>
            </a:endParaRPr>
          </a:p>
          <a:p>
            <a:pPr marL="742950" lvl="1" indent="-285750">
              <a:buFont typeface="微软雅黑" panose="020B0503020204020204" charset="-122"/>
              <a:buChar char="-"/>
            </a:pPr>
            <a:r>
              <a:rPr lang="en-US" altLang="zh-CN">
                <a:ea typeface="宋体" panose="02010600030101010101" pitchFamily="2" charset="-122"/>
                <a:sym typeface="+mn-ea"/>
              </a:rPr>
              <a:t>DSO AP will buffer and deliver group addressed frame immediately following the next DTIM Beacon on the BSS primary channel, unless explicitly specified otherwise</a:t>
            </a:r>
            <a:endParaRPr lang="en-US" altLang="zh-CN" b="0">
              <a:ea typeface="宋体" panose="02010600030101010101" pitchFamily="2" charset="-122"/>
              <a:sym typeface="+mn-ea"/>
            </a:endParaRPr>
          </a:p>
          <a:p>
            <a:pPr marL="742950" lvl="1" indent="-285750">
              <a:buFont typeface="微软雅黑" panose="020B0503020204020204" charset="-122"/>
              <a:buChar char="-"/>
            </a:pPr>
            <a:endParaRPr lang="en-US" altLang="zh-CN" sz="1800" b="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2159</Words>
  <Application>WPS 演示</Application>
  <PresentationFormat>Widescreen</PresentationFormat>
  <Paragraphs>66</Paragraphs>
  <Slides>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等线</vt:lpstr>
      <vt:lpstr>802-11-Submission</vt:lpstr>
      <vt:lpstr>Word.Document.8</vt:lpstr>
      <vt:lpstr>DSO following up</vt:lpstr>
      <vt:lpstr>Introduction</vt:lpstr>
      <vt:lpstr>The problem statement for group addressed frame delivery and reception.</vt:lpstr>
      <vt:lpstr>The Proposal of group addressed mgmt. frame and data frame delivery</vt:lpstr>
      <vt:lpstr>Summary</vt:lpstr>
      <vt:lpstr>PowerPoint 演示文稿</vt:lpstr>
      <vt:lpstr>Reference</vt:lpstr>
      <vt:lpstr>SP1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Yan Li</cp:lastModifiedBy>
  <cp:revision>368</cp:revision>
  <dcterms:created xsi:type="dcterms:W3CDTF">2020-11-25T01:30:00Z</dcterms:created>
  <dcterms:modified xsi:type="dcterms:W3CDTF">2025-05-28T11:02:14Z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54829AEDDFD546D88C1C27AB51637B78</vt:lpwstr>
  </property>
  <property fmtid="{D5CDD505-2E9C-101B-9397-08002B2CF9AE}" pid="5" name="KSOProductBuildVer">
    <vt:lpwstr>2052-11.8.2.12018</vt:lpwstr>
  </property>
</Properties>
</file>