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85" r:id="rId3"/>
    <p:sldId id="270" r:id="rId4"/>
    <p:sldId id="281" r:id="rId5"/>
    <p:sldId id="283" r:id="rId6"/>
    <p:sldId id="278" r:id="rId7"/>
    <p:sldId id="282" r:id="rId8"/>
    <p:sldId id="275" r:id="rId9"/>
    <p:sldId id="284" r:id="rId10"/>
    <p:sldId id="286" r:id="rId11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1" d="100"/>
          <a:sy n="81" d="100"/>
        </p:scale>
        <p:origin x="9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>
          <a:extLst>
            <a:ext uri="{FF2B5EF4-FFF2-40B4-BE49-F238E27FC236}">
              <a16:creationId xmlns:a16="http://schemas.microsoft.com/office/drawing/2014/main" id="{F07F5C0D-1F31-2A70-7BAC-7590C177A1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>
            <a:extLst>
              <a:ext uri="{FF2B5EF4-FFF2-40B4-BE49-F238E27FC236}">
                <a16:creationId xmlns:a16="http://schemas.microsoft.com/office/drawing/2014/main" id="{2AC67FFA-D470-2749-4611-2930C4B32A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>
            <a:extLst>
              <a:ext uri="{FF2B5EF4-FFF2-40B4-BE49-F238E27FC236}">
                <a16:creationId xmlns:a16="http://schemas.microsoft.com/office/drawing/2014/main" id="{8FF93B0E-5B1F-B8D3-B140-ADCF03E57D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>
            <a:extLst>
              <a:ext uri="{FF2B5EF4-FFF2-40B4-BE49-F238E27FC236}">
                <a16:creationId xmlns:a16="http://schemas.microsoft.com/office/drawing/2014/main" id="{7AB211B4-4810-849A-0C93-4E7D03EBE78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762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69141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24895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8543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650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06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4891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9493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0563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July 2025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802.11-25/0734r2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dirty="0"/>
              <a:t>Misc. CBF Topics part II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2025-07-03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2796441166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Karim Toussi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Dignus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-Jan </a:t>
                      </a:r>
                      <a:r>
                        <a:rPr lang="en-US" sz="1200" u="none" strike="noStrike" cap="none" dirty="0" err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Moelker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Broadcom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>
          <a:extLst>
            <a:ext uri="{FF2B5EF4-FFF2-40B4-BE49-F238E27FC236}">
              <a16:creationId xmlns:a16="http://schemas.microsoft.com/office/drawing/2014/main" id="{50913462-8E76-B553-4931-172B8220AE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>
            <a:extLst>
              <a:ext uri="{FF2B5EF4-FFF2-40B4-BE49-F238E27FC236}">
                <a16:creationId xmlns:a16="http://schemas.microsoft.com/office/drawing/2014/main" id="{828AAE2F-29BD-8DEC-F1BD-AC37EB15799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SP#5</a:t>
            </a:r>
            <a:endParaRPr dirty="0"/>
          </a:p>
        </p:txBody>
      </p:sp>
      <p:sp>
        <p:nvSpPr>
          <p:cNvPr id="169" name="Google Shape;169;g2aa31e5db9d_0_19">
            <a:extLst>
              <a:ext uri="{FF2B5EF4-FFF2-40B4-BE49-F238E27FC236}">
                <a16:creationId xmlns:a16="http://schemas.microsoft.com/office/drawing/2014/main" id="{AA710136-36FB-34AB-1A5F-9D1BF6AA4F3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 :</a:t>
            </a:r>
            <a:r>
              <a:rPr lang="en-US" sz="1800" b="0" dirty="0"/>
              <a:t> in COBF, cross-BSS/joint sounding feedback shall use resolution of (9,7) and Ng=4</a:t>
            </a:r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</p:txBody>
      </p:sp>
      <p:sp>
        <p:nvSpPr>
          <p:cNvPr id="170" name="Google Shape;170;g2aa31e5db9d_0_19">
            <a:extLst>
              <a:ext uri="{FF2B5EF4-FFF2-40B4-BE49-F238E27FC236}">
                <a16:creationId xmlns:a16="http://schemas.microsoft.com/office/drawing/2014/main" id="{F79F50DB-2602-3D5B-C91A-C26EFDB0AA4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1" name="Google Shape;171;g2aa31e5db9d_0_19">
            <a:extLst>
              <a:ext uri="{FF2B5EF4-FFF2-40B4-BE49-F238E27FC236}">
                <a16:creationId xmlns:a16="http://schemas.microsoft.com/office/drawing/2014/main" id="{564F8E65-86FF-4104-B76E-496888A592A4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>
            <a:extLst>
              <a:ext uri="{FF2B5EF4-FFF2-40B4-BE49-F238E27FC236}">
                <a16:creationId xmlns:a16="http://schemas.microsoft.com/office/drawing/2014/main" id="{4D855845-1A84-4BB0-4C4C-61EB188027EF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7067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Introduction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lvl="0"/>
            <a:endParaRPr lang="en-US" sz="1800" b="0" dirty="0"/>
          </a:p>
          <a:p>
            <a:pPr lvl="0"/>
            <a:r>
              <a:rPr lang="en-US" sz="1800" b="0" dirty="0"/>
              <a:t>Previously in 25/411 discussed two topics related to CBF sounding and CBF PPDU transmission</a:t>
            </a:r>
          </a:p>
          <a:p>
            <a:pPr lvl="0"/>
            <a:r>
              <a:rPr lang="en-US" sz="1800" b="0" dirty="0"/>
              <a:t>In this contribution discuss several more topics on the same subject</a:t>
            </a:r>
          </a:p>
          <a:p>
            <a:pPr lvl="0"/>
            <a:endParaRPr lang="en-US" sz="1800" b="0" dirty="0"/>
          </a:p>
          <a:p>
            <a:pPr lvl="0"/>
            <a:endParaRPr lang="en-US" sz="1800" b="0" dirty="0"/>
          </a:p>
          <a:p>
            <a:pPr lvl="0"/>
            <a:r>
              <a:rPr lang="en-US" sz="1800" b="0" dirty="0">
                <a:solidFill>
                  <a:srgbClr val="FF0000"/>
                </a:solidFill>
              </a:rPr>
              <a:t>In r2 – add SP5 with explanation in slide 4</a:t>
            </a: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8372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1 – Sounding Reports Memory 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7"/>
            <a:ext cx="8102065" cy="4852549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Unlike SU BF or DL MU-MIMO, in COBF AP performs sounding based on other AP request (sequentially or jointly). We think that they need to advertise how many </a:t>
            </a:r>
            <a:r>
              <a:rPr lang="en-US" sz="1800" b="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OBSS sounding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reports they can store.</a:t>
            </a: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 two capability fields for the AP to store sounding reports as they consume memory on the device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 1 – N1: number of OBSS sounding reports that the AP can store at a time with N1&lt;=4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Capability 2 – N2: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OBSS </a:t>
            </a:r>
            <a:r>
              <a:rPr lang="en-US" sz="1600" u="sng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joint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sounding reports that the AP can store at a time (N2&lt;=N1)</a:t>
            </a: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 to limit N1 and N2 to 2 bits each:</a:t>
            </a:r>
          </a:p>
          <a:p>
            <a:pPr marL="800100" lvl="1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16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 expect more than 3-4 STA per AP participating in COBF at any given time.</a:t>
            </a:r>
            <a:endParaRPr lang="en-US" sz="1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SzPts val="1000"/>
              <a:buNone/>
              <a:tabLst>
                <a:tab pos="457200" algn="l"/>
              </a:tabLst>
            </a:pPr>
            <a:endParaRPr lang="en-US" sz="1800" b="0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05103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2 – COBF Sounding Feedback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 agreed on a mechanism for OBSS AP to signal max MCS it can hear in the feedback. Furthermore feedback for OBSS AP was also agreed to be limited to UL OFDMA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about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propose to limit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Nss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1 for OBSS AP sounding feedback for robustness and simplicity (can still use MCS choice for efficiency)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Furthermore since the majority of the market is comprised of 2x2 STA propose to limit the feedback rank (number of columns Nc) to 2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propose to limit feedback to (9,7) resolution and Ng=4 as this is the only mode that is widely used for DL MU-MIMO</a:t>
            </a:r>
            <a:endParaRPr lang="en-US" sz="1800" b="0" dirty="0">
              <a:solidFill>
                <a:srgbClr val="FF0000"/>
              </a:solidFill>
            </a:endParaRPr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696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719328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lvl="0"/>
            <a:r>
              <a:rPr lang="en-US" sz="2800" dirty="0"/>
              <a:t>Topic 3 – Sounding Feedback Padding</a:t>
            </a:r>
            <a:endParaRPr sz="2800"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799" y="1405128"/>
            <a:ext cx="8102065" cy="4748784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COBF OBSS AP need to decode feedback of all STA in the other BSS.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Previously agreed that for COBF transmission T_PE is fixed as 20uS (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nominal_packet_padding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=20uS and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aFactor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=4)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SzPts val="1000"/>
              <a:buNone/>
              <a:tabLst>
                <a:tab pos="457200" algn="l"/>
              </a:tabLst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	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a similar logic and to keep it simple propose to do the same for the 			sounding feedback </a:t>
            </a: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6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endParaRPr lang="en-US" sz="1800" b="0" dirty="0"/>
          </a:p>
          <a:p>
            <a:pPr marL="139700" lvl="0" indent="0">
              <a:spcBef>
                <a:spcPts val="1000"/>
              </a:spcBef>
              <a:buSzPts val="1400"/>
              <a:buNone/>
            </a:pPr>
            <a:r>
              <a:rPr lang="en-US" sz="1800" b="0" dirty="0"/>
              <a:t> </a:t>
            </a:r>
          </a:p>
          <a:p>
            <a:pPr lvl="0" indent="-317500">
              <a:spcBef>
                <a:spcPts val="1000"/>
              </a:spcBef>
              <a:buSzPts val="1400"/>
            </a:pPr>
            <a:endParaRPr lang="en-US" sz="1800" b="0" dirty="0"/>
          </a:p>
          <a:p>
            <a:pPr lvl="0" indent="-317500">
              <a:spcBef>
                <a:spcPts val="1000"/>
              </a:spcBef>
              <a:buSzPts val="1400"/>
            </a:pPr>
            <a:endParaRPr lang="en-US" sz="160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8333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180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7" name="Google Shape;169;g2aa31e5db9d_0_19"/>
          <p:cNvSpPr txBox="1">
            <a:spLocks/>
          </p:cNvSpPr>
          <p:nvPr/>
        </p:nvSpPr>
        <p:spPr>
          <a:xfrm>
            <a:off x="838200" y="2124456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SFD: APs exchange the following 2-bit capability fields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with values 1,2,3 or 4 at the time of group formation between the members o</a:t>
            </a: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f a COBF pair. The capabilities are defined for 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the AP declared BW and assume </a:t>
            </a:r>
            <a:r>
              <a:rPr lang="en-US" sz="1800" b="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Nc</a:t>
            </a:r>
            <a:r>
              <a:rPr lang="en-US" sz="1800" b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=2 (# of columns in the feedback)</a:t>
            </a: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Field 1 – Total number of OBSS sounding reports that the AP can store for this COBF pair at a given time </a:t>
            </a:r>
          </a:p>
          <a:p>
            <a:pPr marL="457200" lvl="1" indent="0">
              <a:buNone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Field 2 – Total number of OBSS joint sounding reports that the AP can store for this COBF pair at a given time (can’t be higher than number in field 1)</a:t>
            </a:r>
          </a:p>
          <a:p>
            <a:pPr marL="742950" lvl="1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"/>
              <a:tabLst>
                <a:tab pos="914400" algn="l"/>
              </a:tabLst>
            </a:pPr>
            <a:endParaRPr lang="en-US" sz="1800" b="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40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SFD: i</a:t>
            </a:r>
            <a:r>
              <a:rPr lang="en-US" sz="1800" b="0" dirty="0"/>
              <a:t>n the TB PPDU carrying OBSS AP sounding feedback do you support limiting </a:t>
            </a:r>
            <a:r>
              <a:rPr lang="en-US" sz="1800" b="0" dirty="0" err="1"/>
              <a:t>Nss</a:t>
            </a:r>
            <a:r>
              <a:rPr lang="en-US" sz="1800" b="0" dirty="0"/>
              <a:t> to 1?</a:t>
            </a:r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03236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SP#3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 :</a:t>
            </a:r>
            <a:r>
              <a:rPr lang="en-US" sz="1800" b="0" dirty="0"/>
              <a:t> in COBF, cross-BSS/joint sounding feedback max </a:t>
            </a:r>
            <a:r>
              <a:rPr lang="en-US" sz="1800" b="0" dirty="0" err="1"/>
              <a:t>Nc</a:t>
            </a:r>
            <a:r>
              <a:rPr lang="en-US" sz="1800" b="0" dirty="0"/>
              <a:t> is limited to 2</a:t>
            </a:r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  <a:p>
            <a:pPr indent="0">
              <a:spcBef>
                <a:spcPts val="1000"/>
              </a:spcBef>
              <a:buNone/>
            </a:pPr>
            <a:endParaRPr lang="en-US"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4633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SP#4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indent="0">
              <a:spcBef>
                <a:spcPts val="1000"/>
              </a:spcBef>
              <a:buNone/>
            </a:pPr>
            <a:r>
              <a:rPr lang="en-US" sz="1800" b="0" dirty="0">
                <a:latin typeface="Times New Roman" panose="02020603050405020304" pitchFamily="18" charset="0"/>
                <a:ea typeface="Calibri" panose="020F0502020204030204" pitchFamily="34" charset="0"/>
              </a:rPr>
              <a:t>Do you agree to include the following into the 11bn SFD :</a:t>
            </a:r>
            <a:r>
              <a:rPr lang="en-US" sz="1800" b="0" dirty="0"/>
              <a:t> in TB PPDU carrying cross BSS (including joint) sounding feedback for COBF the 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T_PE is fixed as 20uS (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nominal_packet_padding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=20uS and </a:t>
            </a:r>
            <a:r>
              <a:rPr lang="en-US" sz="1800" b="0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aFactor</a:t>
            </a: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=4) and LDPC extra symbol set as 1?</a:t>
            </a:r>
          </a:p>
          <a:p>
            <a:pPr marL="742950" indent="-285750">
              <a:spcBef>
                <a:spcPts val="1000"/>
              </a:spcBef>
            </a:pPr>
            <a:r>
              <a:rPr lang="en-US" sz="1800" b="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will set the UL length field and other parameters in the BFRP trigger frame according to this rule</a:t>
            </a:r>
          </a:p>
          <a:p>
            <a:pPr indent="0">
              <a:spcBef>
                <a:spcPts val="1000"/>
              </a:spcBef>
              <a:buNone/>
            </a:pPr>
            <a:r>
              <a:rPr lang="en-US" sz="1800" b="0" dirty="0"/>
              <a:t> </a:t>
            </a:r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July 2025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5650305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67490</TotalTime>
  <Words>857</Words>
  <Application>Microsoft Office PowerPoint</Application>
  <PresentationFormat>On-screen Show (4:3)</PresentationFormat>
  <Paragraphs>161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Noto Sans Symbols</vt:lpstr>
      <vt:lpstr>Symbol</vt:lpstr>
      <vt:lpstr>Times New Roman</vt:lpstr>
      <vt:lpstr>802-11-Submission</vt:lpstr>
      <vt:lpstr>Misc. CBF Topics part II</vt:lpstr>
      <vt:lpstr>Introduction</vt:lpstr>
      <vt:lpstr>Topic 1 – Sounding Reports Memory </vt:lpstr>
      <vt:lpstr>Topic 2 – COBF Sounding Feedback</vt:lpstr>
      <vt:lpstr>Topic 3 – Sounding Feedback Padding</vt:lpstr>
      <vt:lpstr>SP#1</vt:lpstr>
      <vt:lpstr>SP#2</vt:lpstr>
      <vt:lpstr>SP#3</vt:lpstr>
      <vt:lpstr>SP#4</vt:lpstr>
      <vt:lpstr>SP#5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146</cp:revision>
  <dcterms:created xsi:type="dcterms:W3CDTF">2007-05-21T21:00:37Z</dcterms:created>
  <dcterms:modified xsi:type="dcterms:W3CDTF">2025-07-03T18:23:53Z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