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1" r:id="rId2"/>
    <p:sldId id="406" r:id="rId3"/>
    <p:sldId id="407" r:id="rId4"/>
    <p:sldId id="417" r:id="rId5"/>
    <p:sldId id="408" r:id="rId6"/>
    <p:sldId id="411" r:id="rId7"/>
    <p:sldId id="412" r:id="rId8"/>
    <p:sldId id="416" r:id="rId9"/>
    <p:sldId id="415" r:id="rId10"/>
    <p:sldId id="418" r:id="rId1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2" autoAdjust="0"/>
    <p:restoredTop sz="94595" autoAdjust="0"/>
  </p:normalViewPr>
  <p:slideViewPr>
    <p:cSldViewPr>
      <p:cViewPr varScale="1">
        <p:scale>
          <a:sx n="75" d="100"/>
          <a:sy n="75" d="100"/>
        </p:scale>
        <p:origin x="1000" y="5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xmlns="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xmlns="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xmlns="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xmlns="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xmlns="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xmlns="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xmlns="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654A75B2-D015-133F-F99A-361A78F484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04248" y="6475413"/>
            <a:ext cx="2016224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/>
              <a:t>Guogang</a:t>
            </a:r>
            <a:r>
              <a:rPr lang="en-US" altLang="zh-CN" dirty="0"/>
              <a:t> Huang (Huawei)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xmlns="" id="{86300E1E-FA07-41D3-BAAF-6E8157D8E09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F64917E5-2694-35C2-56FD-CD52CE524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04248" y="6475413"/>
            <a:ext cx="1944216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Guogang Huang (Huawei)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xmlns="" id="{399979FC-1938-4260-B7A3-E84F978AEA5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486B718A-BF64-5278-43D9-982E2E752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76256" y="6475413"/>
            <a:ext cx="187220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Guogang Huang (Huawei)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E392E3F7-6ECE-49C8-A0C9-D447BF1534B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April 2025</a:t>
            </a:r>
            <a:endParaRPr lang="en-GB" alt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802.11-25/0</a:t>
            </a:r>
            <a:r>
              <a:rPr lang="en-US" altLang="en-US" sz="1800" b="1" dirty="0"/>
              <a:t>724</a:t>
            </a:r>
            <a:r>
              <a:rPr lang="en-GB" altLang="en-US" sz="1800" b="1" dirty="0" smtClean="0"/>
              <a:t>r2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xmlns="" id="{97A672E9-0B6E-BA67-CFFA-0C207F6BED4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6660232" y="6475413"/>
            <a:ext cx="187416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Guogang Huang (Huawei)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6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xmlns="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dirty="0"/>
              <a:t>Details on Ove-the-DS Probe Mechanism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2025-04-22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04248" y="6475413"/>
            <a:ext cx="1944216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Guogang Huang (Huawei)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DAA909B8-954B-00B2-C988-2905B9E3D42F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July 2024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xmlns="" id="{B294AE0F-10DC-4842-AE3F-87C93B3D1A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7580001"/>
              </p:ext>
            </p:extLst>
          </p:nvPr>
        </p:nvGraphicFramePr>
        <p:xfrm>
          <a:off x="1022349" y="2800657"/>
          <a:ext cx="7099300" cy="35086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9" name="Document" r:id="rId4" imgW="8243994" imgH="4487224" progId="Word.Document.8">
                  <p:embed/>
                </p:oleObj>
              </mc:Choice>
              <mc:Fallback>
                <p:oleObj name="Document" r:id="rId4" imgW="8243994" imgH="4487224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xmlns="" id="{C3BA3063-1181-389F-D3EE-75934725F79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2349" y="2800657"/>
                        <a:ext cx="7099300" cy="35086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dirty="0"/>
              <a:t>Do</a:t>
            </a:r>
            <a:r>
              <a:rPr lang="zh-CN" altLang="en-US" dirty="0"/>
              <a:t> </a:t>
            </a:r>
            <a:r>
              <a:rPr lang="en-US" altLang="zh-CN" dirty="0"/>
              <a:t>you</a:t>
            </a:r>
            <a:r>
              <a:rPr lang="zh-CN" altLang="en-US" dirty="0"/>
              <a:t> </a:t>
            </a:r>
            <a:r>
              <a:rPr lang="en-US" altLang="zh-CN" dirty="0"/>
              <a:t>support</a:t>
            </a:r>
            <a:r>
              <a:rPr lang="zh-CN" altLang="en-US" dirty="0"/>
              <a:t> </a:t>
            </a:r>
            <a:r>
              <a:rPr lang="en-US" altLang="zh-CN" dirty="0"/>
              <a:t>to define a probe manner in which the non-AP MLD can retrieve the info on all the known neighboring AP MLDs of the current AP </a:t>
            </a:r>
            <a:r>
              <a:rPr lang="en-US" altLang="zh-CN" dirty="0" smtClean="0"/>
              <a:t>MLD by setting the MLD MAC Address subfield of the Probe Request Multi-link element to a broadcast address?</a:t>
            </a:r>
          </a:p>
          <a:p>
            <a:pPr lvl="1" algn="just"/>
            <a:r>
              <a:rPr lang="en-US" altLang="zh-CN" dirty="0" smtClean="0"/>
              <a:t>Each </a:t>
            </a:r>
            <a:r>
              <a:rPr lang="en-US" altLang="zh-CN" dirty="0"/>
              <a:t>neighboring AP MLD is signaled through a separate Basic ML element. </a:t>
            </a:r>
          </a:p>
          <a:p>
            <a:pPr lvl="1"/>
            <a:endParaRPr lang="en-US" altLang="zh-CN" dirty="0"/>
          </a:p>
          <a:p>
            <a:pPr lvl="1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83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D42830F-55FC-4F8D-B18B-DEFAC0153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5D716A12-CF6D-4661-9A9C-B58B2870E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575766"/>
          </a:xfrm>
        </p:spPr>
        <p:txBody>
          <a:bodyPr/>
          <a:lstStyle/>
          <a:p>
            <a:pPr algn="just"/>
            <a:r>
              <a:rPr lang="en-US" altLang="zh-CN" sz="1600" dirty="0"/>
              <a:t>Considering the following motion had been approved in 11bn, this contribution discusses some details on the over-the-DS probe mechanism. 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85246E83-FB5B-4857-A3B9-A767B8489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3ACFE661-AAFC-42AC-9AD0-DBAE3E76A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xmlns="" id="{5D457A05-3B75-4FE4-B714-632F30D723AB}"/>
              </a:ext>
            </a:extLst>
          </p:cNvPr>
          <p:cNvSpPr txBox="1">
            <a:spLocks/>
          </p:cNvSpPr>
          <p:nvPr/>
        </p:nvSpPr>
        <p:spPr bwMode="auto">
          <a:xfrm>
            <a:off x="1115616" y="2852936"/>
            <a:ext cx="7022876" cy="122413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600" kern="0" dirty="0"/>
              <a:t>(Motion 333) Move to add to the </a:t>
            </a:r>
            <a:r>
              <a:rPr lang="en-US" sz="1600" kern="0" dirty="0" err="1"/>
              <a:t>TGbn</a:t>
            </a:r>
            <a:r>
              <a:rPr lang="en-US" sz="1600" kern="0" dirty="0"/>
              <a:t> SFD the following:[1]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/>
              <a:t>Define a mechanism to retrieve probe response content for neighboring AP MLD(s) of the current AP MLD, through the current AP MLD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kern="0" dirty="0"/>
              <a:t>Note. The neighboring AP MLD and the current AP MLD are in the same ESS</a:t>
            </a:r>
            <a:r>
              <a:rPr lang="en-US" sz="1600" kern="0" dirty="0"/>
              <a:t> </a:t>
            </a:r>
          </a:p>
        </p:txBody>
      </p:sp>
      <p:sp>
        <p:nvSpPr>
          <p:cNvPr id="7" name="内容占位符 2">
            <a:extLst>
              <a:ext uri="{FF2B5EF4-FFF2-40B4-BE49-F238E27FC236}">
                <a16:creationId xmlns:a16="http://schemas.microsoft.com/office/drawing/2014/main" xmlns="" id="{38A7BCFD-6D5D-4DBF-AF7F-00B12C4060DE}"/>
              </a:ext>
            </a:extLst>
          </p:cNvPr>
          <p:cNvSpPr txBox="1">
            <a:spLocks/>
          </p:cNvSpPr>
          <p:nvPr/>
        </p:nvSpPr>
        <p:spPr bwMode="auto">
          <a:xfrm>
            <a:off x="680177" y="4426024"/>
            <a:ext cx="7772400" cy="181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altLang="zh-CN" sz="1600" kern="0" dirty="0"/>
              <a:t>Generally, there are two options to design the over-the-DS probe mechanism. </a:t>
            </a:r>
          </a:p>
          <a:p>
            <a:pPr lvl="1" algn="just"/>
            <a:r>
              <a:rPr lang="en-US" altLang="zh-CN" sz="1600" kern="0" dirty="0"/>
              <a:t>Option 1. One is to reuse the existing ML Probe Request/Response frames with some modifications; </a:t>
            </a:r>
          </a:p>
          <a:p>
            <a:pPr lvl="1" algn="just"/>
            <a:r>
              <a:rPr lang="en-US" altLang="zh-CN" sz="1600" kern="0" dirty="0"/>
              <a:t>Option 2. the other one is to define new </a:t>
            </a:r>
            <a:r>
              <a:rPr lang="en-US" altLang="zh-CN" sz="1600" kern="0" dirty="0">
                <a:solidFill>
                  <a:srgbClr val="0000FF"/>
                </a:solidFill>
              </a:rPr>
              <a:t>protected</a:t>
            </a:r>
            <a:r>
              <a:rPr lang="en-US" altLang="zh-CN" sz="1600" kern="0" dirty="0"/>
              <a:t> Action </a:t>
            </a:r>
            <a:r>
              <a:rPr lang="en-US" altLang="zh-CN" sz="1600" kern="0" dirty="0" smtClean="0"/>
              <a:t>frames. </a:t>
            </a:r>
            <a:endParaRPr lang="en-US" altLang="zh-CN" sz="1600" kern="0" dirty="0"/>
          </a:p>
          <a:p>
            <a:pPr algn="just"/>
            <a:endParaRPr lang="en-US" altLang="zh-CN" sz="1600" kern="0" dirty="0" smtClean="0"/>
          </a:p>
          <a:p>
            <a:pPr algn="just"/>
            <a:r>
              <a:rPr lang="en-US" altLang="zh-CN" sz="1600" kern="0" dirty="0" smtClean="0"/>
              <a:t>In </a:t>
            </a:r>
            <a:r>
              <a:rPr lang="en-US" altLang="zh-CN" sz="1600" kern="0" dirty="0"/>
              <a:t>this contribution, we will also compare these two options. </a:t>
            </a:r>
            <a:endParaRPr lang="zh-CN" alt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422221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F1FF432-6CE2-450B-A1C2-C65CAF158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Existing ML Probe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B333FA2E-18A3-44E7-A58D-DC02397E7C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2015837"/>
          </a:xfrm>
        </p:spPr>
        <p:txBody>
          <a:bodyPr/>
          <a:lstStyle/>
          <a:p>
            <a:pPr algn="just"/>
            <a:r>
              <a:rPr lang="en-US" altLang="zh-CN" sz="1800" dirty="0"/>
              <a:t>The existing ML probe allows </a:t>
            </a:r>
            <a:r>
              <a:rPr lang="it-IT" altLang="zh-CN" sz="1800" dirty="0"/>
              <a:t>a non-AP STA affiliated with a non-AP MLD </a:t>
            </a:r>
            <a:r>
              <a:rPr lang="en-US" altLang="zh-CN" sz="1800" dirty="0"/>
              <a:t>to request an AP affiliated with an AP MLD to include the complete or partial profile of the AP(s) affiliated with the AP MLD in the ML Probe Response frame.[2]</a:t>
            </a:r>
          </a:p>
          <a:p>
            <a:pPr lvl="1" algn="just"/>
            <a:r>
              <a:rPr lang="en-US" altLang="zh-CN" sz="1400" dirty="0"/>
              <a:t>Note that the complete profile on the transmitting link shall be included within ML Probe Response frame body (excluding the Basic ML element). For the over-the-DS probe scenario, this info is useless. 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FEB7F533-E8E4-4FC2-B029-FA1C9AE02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ECC44763-7E36-4DC1-9907-88707F3CC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xmlns="" id="{6D156813-8F34-4E04-AD5D-EEBB2C5CEA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213" y="4505786"/>
            <a:ext cx="2733675" cy="16383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7904" y="4004974"/>
            <a:ext cx="4682134" cy="2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83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Option 1. Reuse Existing ML Probe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dirty="0"/>
              <a:t>The behavior of the legacy device is uncertain when it receives a protected Probe Response frame but cannot parse the content of the frame body of the Probe Response frame. </a:t>
            </a:r>
          </a:p>
          <a:p>
            <a:pPr algn="just"/>
            <a:r>
              <a:rPr lang="en-US" altLang="zh-CN" dirty="0"/>
              <a:t>No need to include the info on the transmitting link of the current AP MLD.</a:t>
            </a:r>
          </a:p>
          <a:p>
            <a:pPr lvl="1" algn="just"/>
            <a:r>
              <a:rPr lang="en-US" altLang="zh-CN" dirty="0"/>
              <a:t>Furthermore, there is no precedent about including the info on the two non-collocated AP MLDs within the Probe Response frame.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420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F119B8C-74B4-4CD1-BFEE-68E925B41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Option 2. New Action frames (Prefer)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899BCFC2-C888-4815-9B6F-3271D2579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pPr algn="just"/>
            <a:r>
              <a:rPr lang="en-US" altLang="zh-CN" sz="1800" dirty="0"/>
              <a:t>Define a new protected action frame exchange, e.g. Tunneled Probe Request/Response frames. </a:t>
            </a:r>
            <a:r>
              <a:rPr lang="en-US" altLang="zh-CN" sz="1800" dirty="0" smtClean="0"/>
              <a:t> Based on the offline discussion, there are the following two sub-options. </a:t>
            </a:r>
            <a:endParaRPr lang="en-US" altLang="zh-CN" sz="1800" dirty="0"/>
          </a:p>
          <a:p>
            <a:pPr algn="just"/>
            <a:r>
              <a:rPr lang="en-US" altLang="zh-CN" sz="1800" dirty="0"/>
              <a:t>Option 2a. Reuse the info organization manner of the existing ML Probe Response frame. Specifically,</a:t>
            </a:r>
          </a:p>
          <a:p>
            <a:pPr lvl="1" algn="just"/>
            <a:r>
              <a:rPr lang="en-US" altLang="zh-CN" sz="1600" dirty="0"/>
              <a:t>Reuse the inheritance rules defined in 11be</a:t>
            </a:r>
          </a:p>
          <a:p>
            <a:pPr lvl="1" algn="just"/>
            <a:r>
              <a:rPr lang="en-US" altLang="zh-CN" sz="1600" dirty="0"/>
              <a:t>Include the info on all APs affiliated with the target AP MLD in RNR of the Probe Response frame body field of the Tunneled Probe Response frame. </a:t>
            </a:r>
          </a:p>
          <a:p>
            <a:pPr lvl="2" algn="just"/>
            <a:r>
              <a:rPr lang="en-US" altLang="zh-CN" sz="1400" dirty="0"/>
              <a:t>The reason is to include the BSSID of the affiliated AP which is indicated through the frame body outside of the Basic ML element</a:t>
            </a:r>
          </a:p>
          <a:p>
            <a:pPr lvl="1" algn="just"/>
            <a:r>
              <a:rPr lang="en-US" altLang="zh-CN" sz="1600" dirty="0"/>
              <a:t>This design can minimize the changes on the existing ML probe mechanism. </a:t>
            </a:r>
          </a:p>
          <a:p>
            <a:pPr algn="just"/>
            <a:r>
              <a:rPr lang="en-US" altLang="zh-CN" sz="1800" dirty="0"/>
              <a:t>Option 2b. The info on each AP affiliated with the target AP MLD is included within a Per-STA Profile </a:t>
            </a:r>
            <a:r>
              <a:rPr lang="en-US" altLang="zh-CN" sz="1800" dirty="0" err="1"/>
              <a:t>subelement</a:t>
            </a:r>
            <a:r>
              <a:rPr lang="en-US" altLang="zh-CN" sz="1800" dirty="0"/>
              <a:t> of the Basic ML element</a:t>
            </a:r>
          </a:p>
          <a:p>
            <a:pPr lvl="1" algn="just"/>
            <a:r>
              <a:rPr lang="en-US" altLang="zh-CN" sz="1600" dirty="0"/>
              <a:t>Similar to the info organization manner of the Link Reconfiguration Response frame</a:t>
            </a:r>
          </a:p>
          <a:p>
            <a:pPr lvl="1" algn="just"/>
            <a:r>
              <a:rPr lang="en-US" altLang="zh-CN" sz="1600" dirty="0"/>
              <a:t>No any inheritance rules are applied. 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F4ADA765-210B-469D-8320-878B82DA5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71F117DB-9C95-4C68-9327-7BFD560FD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743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0253582D-2148-435C-BC23-47A41E6DC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Other Details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75468006-88BF-49BB-A11E-4F03BC585C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52599"/>
            <a:ext cx="7772400" cy="4722813"/>
          </a:xfrm>
        </p:spPr>
        <p:txBody>
          <a:bodyPr/>
          <a:lstStyle/>
          <a:p>
            <a:pPr algn="just"/>
            <a:r>
              <a:rPr lang="en-US" altLang="zh-CN" sz="1800" dirty="0"/>
              <a:t>The non-AP MLD can obtain the target AP MLD address info by leveraging the BTM operation, </a:t>
            </a:r>
            <a:r>
              <a:rPr lang="en-US" altLang="zh-CN" sz="1800" dirty="0" smtClean="0"/>
              <a:t>or </a:t>
            </a:r>
            <a:r>
              <a:rPr lang="en-US" altLang="zh-CN" sz="1800" dirty="0"/>
              <a:t>directly set the MLD MAC Address subfield to a broadcast address. </a:t>
            </a:r>
          </a:p>
          <a:p>
            <a:pPr algn="just"/>
            <a:r>
              <a:rPr lang="en-US" altLang="zh-CN" sz="1800" dirty="0"/>
              <a:t>Then the current AP MLD will reply a Tunneled Probe Response frame with all known neighboring AP MLDs. </a:t>
            </a:r>
          </a:p>
          <a:p>
            <a:pPr lvl="1" algn="just"/>
            <a:r>
              <a:rPr lang="en-US" altLang="zh-CN" sz="1600" dirty="0"/>
              <a:t>Each neighboring AP MLD is signaled through a Basic ML element. 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EE95F373-4790-4052-BA46-4489EA74A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99464AF3-FF1C-4722-9265-3B6D2CAFB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xmlns="" id="{54D23B99-024C-4135-8D57-01BA6E0987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278" y="4437112"/>
            <a:ext cx="8153400" cy="101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65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655EAA01-3983-4CD7-888E-71909D623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7340E55-D82C-4DF2-A824-762038519C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16832"/>
            <a:ext cx="7772400" cy="4464496"/>
          </a:xfrm>
        </p:spPr>
        <p:txBody>
          <a:bodyPr/>
          <a:lstStyle/>
          <a:p>
            <a:pPr algn="just"/>
            <a:r>
              <a:rPr lang="en-US" altLang="zh-CN" sz="1800" dirty="0"/>
              <a:t>In this contribution, we propose a very simple solution to enable the over-the-DS probe mechanism by newly defining Protected Tunneled Probe Request/Response frames. </a:t>
            </a:r>
          </a:p>
          <a:p>
            <a:pPr algn="just"/>
            <a:r>
              <a:rPr lang="en-US" altLang="zh-CN" sz="1800" dirty="0"/>
              <a:t>In addition, a broadcast over-the-DS probe manner is proposed, which allows the non-AP MLD to gather the info on all the known neighboring AP </a:t>
            </a:r>
            <a:r>
              <a:rPr lang="en-US" altLang="zh-CN" sz="1800" dirty="0" smtClean="0"/>
              <a:t>MLDs of the current AP MLD (i.e. on-hop neighboring AP MLDs).  </a:t>
            </a:r>
            <a:endParaRPr lang="en-US" altLang="zh-CN" sz="1800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2414E435-8E5A-4385-8206-F8E7A167B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79F59E8E-D20D-4BCC-A7AD-ACE7D4289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017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C5E8F4BA-7CD1-4332-AB50-1BA04ECF1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D801AC50-D165-455E-AFB4-D112DC7724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1600" dirty="0"/>
              <a:t>[1] 11-25-0014-14-00bn-tgbn-motions-list-part-2</a:t>
            </a:r>
          </a:p>
          <a:p>
            <a:pPr marL="0" indent="0">
              <a:buNone/>
            </a:pPr>
            <a:r>
              <a:rPr lang="en-US" altLang="zh-CN" sz="1600" dirty="0"/>
              <a:t>[2] Draft P802.11be_D7.0.pdf</a:t>
            </a: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58BFE40E-5B39-485E-8894-0CE77C759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C082C18F-416F-4E87-B70E-C8D44045B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964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1018AE4-262B-4EFB-8668-7987C81CD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1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50FD183E-945B-4281-970D-C0DFBAA4EB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Do</a:t>
            </a:r>
            <a:r>
              <a:rPr lang="zh-CN" altLang="en-US" dirty="0"/>
              <a:t> </a:t>
            </a:r>
            <a:r>
              <a:rPr lang="en-US" altLang="zh-CN" dirty="0"/>
              <a:t>you</a:t>
            </a:r>
            <a:r>
              <a:rPr lang="zh-CN" altLang="en-US" dirty="0"/>
              <a:t> </a:t>
            </a:r>
            <a:r>
              <a:rPr lang="en-US" altLang="zh-CN" dirty="0"/>
              <a:t>support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define</a:t>
            </a:r>
            <a:r>
              <a:rPr lang="zh-CN" altLang="en-US" dirty="0"/>
              <a:t> </a:t>
            </a:r>
            <a:r>
              <a:rPr lang="en-US" altLang="zh-CN" dirty="0"/>
              <a:t>new protected Action frames to retrieve the info on a neighboring AP MLD of the current AP MLD, through the current AP MLD</a:t>
            </a:r>
          </a:p>
          <a:p>
            <a:pPr lvl="1" algn="just">
              <a:buFont typeface="Arial" panose="020B0604020202020204" pitchFamily="34" charset="0"/>
              <a:buChar char="–"/>
            </a:pPr>
            <a:r>
              <a:rPr lang="en-US" altLang="zh-CN" dirty="0"/>
              <a:t>The info on each AP affiliated with the neighboring AP MLD is included within a Per-STA Profile </a:t>
            </a:r>
            <a:r>
              <a:rPr lang="en-US" altLang="zh-CN" dirty="0" err="1"/>
              <a:t>subelement</a:t>
            </a:r>
            <a:r>
              <a:rPr lang="en-US" altLang="zh-CN" dirty="0"/>
              <a:t> of the Basic ML element</a:t>
            </a:r>
          </a:p>
          <a:p>
            <a:pPr lvl="1" algn="just">
              <a:buFont typeface="Arial" panose="020B0604020202020204" pitchFamily="34" charset="0"/>
              <a:buChar char="–"/>
            </a:pPr>
            <a:r>
              <a:rPr lang="en-US" altLang="zh-CN" dirty="0"/>
              <a:t>No any inheritance rules are applied. </a:t>
            </a:r>
          </a:p>
          <a:p>
            <a:pPr marL="457200" lvl="1" indent="0" algn="just">
              <a:buNone/>
            </a:pPr>
            <a:r>
              <a:rPr lang="en-US" altLang="zh-CN" dirty="0"/>
              <a:t>Note. The neighboring AP MLD and the current AP MLD are in the same ESS. 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D5720FBF-51DE-4440-BC7B-CF075586C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081946A8-5EDF-472C-8375-296E11592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676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103394</TotalTime>
  <Words>846</Words>
  <Application>Microsoft Office PowerPoint</Application>
  <PresentationFormat>全屏显示(4:3)</PresentationFormat>
  <Paragraphs>74</Paragraphs>
  <Slides>10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802-11-Submission</vt:lpstr>
      <vt:lpstr>Document</vt:lpstr>
      <vt:lpstr>Details on Ove-the-DS Probe Mechanism</vt:lpstr>
      <vt:lpstr>Introduction</vt:lpstr>
      <vt:lpstr>Existing ML Probe</vt:lpstr>
      <vt:lpstr>Option 1. Reuse Existing ML Probe</vt:lpstr>
      <vt:lpstr>Option 2. New Action frames (Prefer)</vt:lpstr>
      <vt:lpstr>Other Details</vt:lpstr>
      <vt:lpstr>Summary</vt:lpstr>
      <vt:lpstr>References</vt:lpstr>
      <vt:lpstr>SP 1</vt:lpstr>
      <vt:lpstr>SP 2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huangguogang</cp:lastModifiedBy>
  <cp:revision>3235</cp:revision>
  <cp:lastPrinted>1998-02-10T13:28:06Z</cp:lastPrinted>
  <dcterms:created xsi:type="dcterms:W3CDTF">2004-12-02T14:01:45Z</dcterms:created>
  <dcterms:modified xsi:type="dcterms:W3CDTF">2025-08-28T13:26:21Z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0638440a-5f5d-4b5f-8749-1b74c9eea69a</vt:lpwstr>
  </property>
  <property fmtid="{D5CDD505-2E9C-101B-9397-08002B2CF9AE}" pid="4" name="CTP_TimeStamp">
    <vt:lpwstr>2020-07-29 22:39:51Z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(3)mKSz/Gm2a2Ur8TAMDQatBOd/2RTHLvOBbZOQ6vUcDJb1zecKOo2R4Dfa/T0Rfzw6y2napOKN
zYhGvgydnXcPBF8OYJLDdGHi3ju7/jdObPXiiMx7y6rLQiSMLpRwgffYfeW6SWQGGm3GpYM5
JZo2+p/l4GbfwlRmnCIYbKwoXef9IjIV/GObblUqKT9aSlRd7OkQAdSHccBasIZh+SLxiemv
TAqIL1OmhbkOJ/Yns9</vt:lpwstr>
  </property>
  <property fmtid="{D5CDD505-2E9C-101B-9397-08002B2CF9AE}" pid="10" name="_2015_ms_pID_7253431">
    <vt:lpwstr>WYPRKSmHab0iuUs7AYYI2gx+NFISQ5SIir773GXFByfhQ/nUd2U1tY
R3rW+SbSAEb3ruTI/yxaRyD+u3XH4W8lgoxN0VVTOwaWAAzMdtHW9EiBjXWkzFkV4vxufuPV
9Yzgj8g4jMpgCekFU8G3NVoV9wKRi24fQAJUqyIBzG4q7hqG1G14QqhWCByHbaUjBcQHwOBK
wNklLGg9k7hMGvdv0SMBiriFq6NyBfTuXzHY</vt:lpwstr>
  </property>
  <property fmtid="{D5CDD505-2E9C-101B-9397-08002B2CF9AE}" pid="11" name="_2015_ms_pID_7253432">
    <vt:lpwstr>QA==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1756092568</vt:lpwstr>
  </property>
</Properties>
</file>