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7" r:id="rId3"/>
    <p:sldId id="271" r:id="rId4"/>
    <p:sldId id="276" r:id="rId5"/>
    <p:sldId id="278" r:id="rId6"/>
    <p:sldId id="275" r:id="rId7"/>
    <p:sldId id="281" r:id="rId8"/>
    <p:sldId id="279" r:id="rId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269"/>
            <p14:sldId id="277"/>
            <p14:sldId id="271"/>
            <p14:sldId id="276"/>
            <p14:sldId id="278"/>
            <p14:sldId id="275"/>
            <p14:sldId id="281"/>
            <p14:sldId id="279"/>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E19DE-3596-4F7E-A173-0750316F54B7}" v="26" dt="2025-09-16T02:41:21.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95267" autoAdjust="0"/>
  </p:normalViewPr>
  <p:slideViewPr>
    <p:cSldViewPr>
      <p:cViewPr varScale="1">
        <p:scale>
          <a:sx n="70" d="100"/>
          <a:sy n="70" d="100"/>
        </p:scale>
        <p:origin x="432"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09D37CF-192D-4BFB-89C7-D1D274F29534}"/>
    <pc:docChg chg="undo custSel addSld delSld modSld sldOrd modMainMaster modSection">
      <pc:chgData name="Huang, Po-kai" userId="be743c7d-0ad3-4a01-a6bb-e19e76bd5877" providerId="ADAL" clId="{409D37CF-192D-4BFB-89C7-D1D274F29534}" dt="2025-09-12T16:42:47.168" v="541" actId="20577"/>
      <pc:docMkLst>
        <pc:docMk/>
      </pc:docMkLst>
      <pc:sldChg chg="modSp mod">
        <pc:chgData name="Huang, Po-kai" userId="be743c7d-0ad3-4a01-a6bb-e19e76bd5877" providerId="ADAL" clId="{409D37CF-192D-4BFB-89C7-D1D274F29534}" dt="2025-09-12T16:13:06.969" v="36" actId="1076"/>
        <pc:sldMkLst>
          <pc:docMk/>
          <pc:sldMk cId="0" sldId="269"/>
        </pc:sldMkLst>
        <pc:spChg chg="mod">
          <ac:chgData name="Huang, Po-kai" userId="be743c7d-0ad3-4a01-a6bb-e19e76bd5877" providerId="ADAL" clId="{409D37CF-192D-4BFB-89C7-D1D274F29534}" dt="2025-09-12T16:13:06.969" v="36" actId="1076"/>
          <ac:spMkLst>
            <pc:docMk/>
            <pc:sldMk cId="0" sldId="269"/>
            <ac:spMk id="8195" creationId="{A383D943-C0DB-41E3-83A7-4C341FDE6DED}"/>
          </ac:spMkLst>
        </pc:spChg>
        <pc:spChg chg="mod">
          <ac:chgData name="Huang, Po-kai" userId="be743c7d-0ad3-4a01-a6bb-e19e76bd5877" providerId="ADAL" clId="{409D37CF-192D-4BFB-89C7-D1D274F29534}" dt="2025-09-12T15:22:16.025" v="18" actId="20577"/>
          <ac:spMkLst>
            <pc:docMk/>
            <pc:sldMk cId="0" sldId="269"/>
            <ac:spMk id="8198" creationId="{47CEF5D5-C990-4A1B-B0F4-8207C0728615}"/>
          </ac:spMkLst>
        </pc:spChg>
      </pc:sldChg>
      <pc:sldChg chg="addSp delSp modSp add del mod ord">
        <pc:chgData name="Huang, Po-kai" userId="be743c7d-0ad3-4a01-a6bb-e19e76bd5877" providerId="ADAL" clId="{409D37CF-192D-4BFB-89C7-D1D274F29534}" dt="2025-09-12T16:32:21.957" v="296" actId="47"/>
        <pc:sldMkLst>
          <pc:docMk/>
          <pc:sldMk cId="0" sldId="270"/>
        </pc:sldMkLst>
      </pc:sldChg>
      <pc:sldChg chg="addSp delSp modSp mod">
        <pc:chgData name="Huang, Po-kai" userId="be743c7d-0ad3-4a01-a6bb-e19e76bd5877" providerId="ADAL" clId="{409D37CF-192D-4BFB-89C7-D1D274F29534}" dt="2025-09-12T16:18:20.345" v="125" actId="20577"/>
        <pc:sldMkLst>
          <pc:docMk/>
          <pc:sldMk cId="0" sldId="271"/>
        </pc:sldMkLst>
        <pc:spChg chg="add mod">
          <ac:chgData name="Huang, Po-kai" userId="be743c7d-0ad3-4a01-a6bb-e19e76bd5877" providerId="ADAL" clId="{409D37CF-192D-4BFB-89C7-D1D274F29534}" dt="2025-09-12T16:13:24.705" v="41"/>
          <ac:spMkLst>
            <pc:docMk/>
            <pc:sldMk cId="0" sldId="271"/>
            <ac:spMk id="2" creationId="{B2CAA2AE-EB91-2789-50F0-3719585AFD07}"/>
          </ac:spMkLst>
        </pc:spChg>
        <pc:spChg chg="mod">
          <ac:chgData name="Huang, Po-kai" userId="be743c7d-0ad3-4a01-a6bb-e19e76bd5877" providerId="ADAL" clId="{409D37CF-192D-4BFB-89C7-D1D274F29534}" dt="2025-09-12T16:18:20.345" v="125" actId="20577"/>
          <ac:spMkLst>
            <pc:docMk/>
            <pc:sldMk cId="0" sldId="271"/>
            <ac:spMk id="8195" creationId="{0EB9CEC8-F935-E6AF-3138-3CDD4E91AA96}"/>
          </ac:spMkLst>
        </pc:spChg>
        <pc:spChg chg="mod">
          <ac:chgData name="Huang, Po-kai" userId="be743c7d-0ad3-4a01-a6bb-e19e76bd5877" providerId="ADAL" clId="{409D37CF-192D-4BFB-89C7-D1D274F29534}" dt="2025-09-12T16:16:16.680" v="70" actId="20577"/>
          <ac:spMkLst>
            <pc:docMk/>
            <pc:sldMk cId="0" sldId="271"/>
            <ac:spMk id="10242" creationId="{8C730BA2-C41B-2562-53F5-AFF9F6C8FB18}"/>
          </ac:spMkLst>
        </pc:spChg>
      </pc:sldChg>
      <pc:sldChg chg="new del ord">
        <pc:chgData name="Huang, Po-kai" userId="be743c7d-0ad3-4a01-a6bb-e19e76bd5877" providerId="ADAL" clId="{409D37CF-192D-4BFB-89C7-D1D274F29534}" dt="2025-09-12T16:13:42.644" v="46" actId="47"/>
        <pc:sldMkLst>
          <pc:docMk/>
          <pc:sldMk cId="1596125385" sldId="272"/>
        </pc:sldMkLst>
      </pc:sldChg>
      <pc:sldChg chg="new del">
        <pc:chgData name="Huang, Po-kai" userId="be743c7d-0ad3-4a01-a6bb-e19e76bd5877" providerId="ADAL" clId="{409D37CF-192D-4BFB-89C7-D1D274F29534}" dt="2025-09-12T16:15:48.574" v="50" actId="47"/>
        <pc:sldMkLst>
          <pc:docMk/>
          <pc:sldMk cId="2787662104" sldId="272"/>
        </pc:sldMkLst>
      </pc:sldChg>
      <pc:sldChg chg="new del">
        <pc:chgData name="Huang, Po-kai" userId="be743c7d-0ad3-4a01-a6bb-e19e76bd5877" providerId="ADAL" clId="{409D37CF-192D-4BFB-89C7-D1D274F29534}" dt="2025-09-12T16:13:20.930" v="39" actId="47"/>
        <pc:sldMkLst>
          <pc:docMk/>
          <pc:sldMk cId="2943229171" sldId="272"/>
        </pc:sldMkLst>
      </pc:sldChg>
      <pc:sldChg chg="modSp add del mod">
        <pc:chgData name="Huang, Po-kai" userId="be743c7d-0ad3-4a01-a6bb-e19e76bd5877" providerId="ADAL" clId="{409D37CF-192D-4BFB-89C7-D1D274F29534}" dt="2025-09-12T16:32:28.504" v="298" actId="47"/>
        <pc:sldMkLst>
          <pc:docMk/>
          <pc:sldMk cId="578154947" sldId="273"/>
        </pc:sldMkLst>
      </pc:sldChg>
      <pc:sldChg chg="new del">
        <pc:chgData name="Huang, Po-kai" userId="be743c7d-0ad3-4a01-a6bb-e19e76bd5877" providerId="ADAL" clId="{409D37CF-192D-4BFB-89C7-D1D274F29534}" dt="2025-09-12T16:13:20.930" v="39" actId="47"/>
        <pc:sldMkLst>
          <pc:docMk/>
          <pc:sldMk cId="3533331411" sldId="273"/>
        </pc:sldMkLst>
      </pc:sldChg>
      <pc:sldChg chg="new del ord">
        <pc:chgData name="Huang, Po-kai" userId="be743c7d-0ad3-4a01-a6bb-e19e76bd5877" providerId="ADAL" clId="{409D37CF-192D-4BFB-89C7-D1D274F29534}" dt="2025-09-12T15:29:46.218" v="32" actId="47"/>
        <pc:sldMkLst>
          <pc:docMk/>
          <pc:sldMk cId="776700060" sldId="274"/>
        </pc:sldMkLst>
      </pc:sldChg>
      <pc:sldChg chg="new del">
        <pc:chgData name="Huang, Po-kai" userId="be743c7d-0ad3-4a01-a6bb-e19e76bd5877" providerId="ADAL" clId="{409D37CF-192D-4BFB-89C7-D1D274F29534}" dt="2025-09-12T16:32:25.347" v="297" actId="47"/>
        <pc:sldMkLst>
          <pc:docMk/>
          <pc:sldMk cId="4036315975" sldId="274"/>
        </pc:sldMkLst>
      </pc:sldChg>
      <pc:sldChg chg="modSp add mod">
        <pc:chgData name="Huang, Po-kai" userId="be743c7d-0ad3-4a01-a6bb-e19e76bd5877" providerId="ADAL" clId="{409D37CF-192D-4BFB-89C7-D1D274F29534}" dt="2025-09-12T16:42:47.168" v="541" actId="20577"/>
        <pc:sldMkLst>
          <pc:docMk/>
          <pc:sldMk cId="2738029447" sldId="275"/>
        </pc:sldMkLst>
        <pc:spChg chg="mod">
          <ac:chgData name="Huang, Po-kai" userId="be743c7d-0ad3-4a01-a6bb-e19e76bd5877" providerId="ADAL" clId="{409D37CF-192D-4BFB-89C7-D1D274F29534}" dt="2025-09-12T16:42:47.168" v="541" actId="20577"/>
          <ac:spMkLst>
            <pc:docMk/>
            <pc:sldMk cId="2738029447" sldId="275"/>
            <ac:spMk id="8195" creationId="{4B7AF902-B6E8-4573-DD15-824B2C3DF1A4}"/>
          </ac:spMkLst>
        </pc:spChg>
      </pc:sldChg>
      <pc:sldChg chg="addSp delSp modSp add mod">
        <pc:chgData name="Huang, Po-kai" userId="be743c7d-0ad3-4a01-a6bb-e19e76bd5877" providerId="ADAL" clId="{409D37CF-192D-4BFB-89C7-D1D274F29534}" dt="2025-09-12T16:41:04.507" v="538" actId="14734"/>
        <pc:sldMkLst>
          <pc:docMk/>
          <pc:sldMk cId="1050572225" sldId="276"/>
        </pc:sldMkLst>
        <pc:spChg chg="mod">
          <ac:chgData name="Huang, Po-kai" userId="be743c7d-0ad3-4a01-a6bb-e19e76bd5877" providerId="ADAL" clId="{409D37CF-192D-4BFB-89C7-D1D274F29534}" dt="2025-09-12T16:19:33.832" v="157"/>
          <ac:spMkLst>
            <pc:docMk/>
            <pc:sldMk cId="1050572225" sldId="276"/>
            <ac:spMk id="10242" creationId="{2D9289C2-E7CC-B131-0B17-A650F1371464}"/>
          </ac:spMkLst>
        </pc:spChg>
        <pc:graphicFrameChg chg="add mod ord modGraphic">
          <ac:chgData name="Huang, Po-kai" userId="be743c7d-0ad3-4a01-a6bb-e19e76bd5877" providerId="ADAL" clId="{409D37CF-192D-4BFB-89C7-D1D274F29534}" dt="2025-09-12T16:41:04.507" v="538" actId="14734"/>
          <ac:graphicFrameMkLst>
            <pc:docMk/>
            <pc:sldMk cId="1050572225" sldId="276"/>
            <ac:graphicFrameMk id="3" creationId="{05EE69A6-E14B-E410-CF41-C45409901DDD}"/>
          </ac:graphicFrameMkLst>
        </pc:graphicFrameChg>
      </pc:sldChg>
      <pc:sldChg chg="modSp add mod">
        <pc:chgData name="Huang, Po-kai" userId="be743c7d-0ad3-4a01-a6bb-e19e76bd5877" providerId="ADAL" clId="{409D37CF-192D-4BFB-89C7-D1D274F29534}" dt="2025-09-12T16:29:17.384" v="293" actId="14100"/>
        <pc:sldMkLst>
          <pc:docMk/>
          <pc:sldMk cId="266811536" sldId="277"/>
        </pc:sldMkLst>
        <pc:spChg chg="mod">
          <ac:chgData name="Huang, Po-kai" userId="be743c7d-0ad3-4a01-a6bb-e19e76bd5877" providerId="ADAL" clId="{409D37CF-192D-4BFB-89C7-D1D274F29534}" dt="2025-09-12T16:28:20.984" v="263"/>
          <ac:spMkLst>
            <pc:docMk/>
            <pc:sldMk cId="266811536" sldId="277"/>
            <ac:spMk id="10242" creationId="{F499AF94-1C4B-4E43-DABE-71F3CEA84A72}"/>
          </ac:spMkLst>
        </pc:spChg>
        <pc:graphicFrameChg chg="mod modGraphic">
          <ac:chgData name="Huang, Po-kai" userId="be743c7d-0ad3-4a01-a6bb-e19e76bd5877" providerId="ADAL" clId="{409D37CF-192D-4BFB-89C7-D1D274F29534}" dt="2025-09-12T16:29:17.384" v="293" actId="14100"/>
          <ac:graphicFrameMkLst>
            <pc:docMk/>
            <pc:sldMk cId="266811536" sldId="277"/>
            <ac:graphicFrameMk id="3" creationId="{D3C8008F-0D4E-8E6C-07D1-99FFCAB57E4D}"/>
          </ac:graphicFrameMkLst>
        </pc:graphicFrameChg>
      </pc:sldChg>
      <pc:sldChg chg="new del">
        <pc:chgData name="Huang, Po-kai" userId="be743c7d-0ad3-4a01-a6bb-e19e76bd5877" providerId="ADAL" clId="{409D37CF-192D-4BFB-89C7-D1D274F29534}" dt="2025-09-12T16:41:11.236" v="539" actId="47"/>
        <pc:sldMkLst>
          <pc:docMk/>
          <pc:sldMk cId="628160001" sldId="278"/>
        </pc:sldMkLst>
      </pc:sldChg>
      <pc:sldChg chg="modSp add del mod">
        <pc:chgData name="Huang, Po-kai" userId="be743c7d-0ad3-4a01-a6bb-e19e76bd5877" providerId="ADAL" clId="{409D37CF-192D-4BFB-89C7-D1D274F29534}" dt="2025-09-12T16:40:06.148" v="514" actId="47"/>
        <pc:sldMkLst>
          <pc:docMk/>
          <pc:sldMk cId="2686111736" sldId="279"/>
        </pc:sldMkLst>
      </pc:sldChg>
      <pc:sldMasterChg chg="modSp mod">
        <pc:chgData name="Huang, Po-kai" userId="be743c7d-0ad3-4a01-a6bb-e19e76bd5877" providerId="ADAL" clId="{409D37CF-192D-4BFB-89C7-D1D274F29534}" dt="2025-09-12T15:22:42.719" v="31" actId="20577"/>
        <pc:sldMasterMkLst>
          <pc:docMk/>
          <pc:sldMasterMk cId="0" sldId="2147483648"/>
        </pc:sldMasterMkLst>
        <pc:spChg chg="mod">
          <ac:chgData name="Huang, Po-kai" userId="be743c7d-0ad3-4a01-a6bb-e19e76bd5877" providerId="ADAL" clId="{409D37CF-192D-4BFB-89C7-D1D274F29534}" dt="2025-09-12T15:22:38.149" v="29" actId="20577"/>
          <ac:spMkLst>
            <pc:docMk/>
            <pc:sldMasterMk cId="0" sldId="2147483648"/>
            <ac:spMk id="11" creationId="{00000000-0000-0000-0000-000000000000}"/>
          </ac:spMkLst>
        </pc:spChg>
        <pc:spChg chg="mod">
          <ac:chgData name="Huang, Po-kai" userId="be743c7d-0ad3-4a01-a6bb-e19e76bd5877" providerId="ADAL" clId="{409D37CF-192D-4BFB-89C7-D1D274F29534}" dt="2025-09-12T15:22:42.719" v="31" actId="20577"/>
          <ac:spMkLst>
            <pc:docMk/>
            <pc:sldMasterMk cId="0" sldId="2147483648"/>
            <ac:spMk id="1031" creationId="{00000000-0000-0000-0000-000000000000}"/>
          </ac:spMkLst>
        </pc:spChg>
      </pc:sldMasterChg>
    </pc:docChg>
  </pc:docChgLst>
  <pc:docChgLst>
    <pc:chgData name="Huang, Po-kai" userId="be743c7d-0ad3-4a01-a6bb-e19e76bd5877" providerId="ADAL" clId="{1A2E19DE-3596-4F7E-A173-0750316F54B7}"/>
    <pc:docChg chg="undo custSel addSld delSld modSld sldOrd modMainMaster modSection">
      <pc:chgData name="Huang, Po-kai" userId="be743c7d-0ad3-4a01-a6bb-e19e76bd5877" providerId="ADAL" clId="{1A2E19DE-3596-4F7E-A173-0750316F54B7}" dt="2025-09-16T02:38:51.566" v="1098" actId="6549"/>
      <pc:docMkLst>
        <pc:docMk/>
      </pc:docMkLst>
      <pc:sldChg chg="addSp delSp modSp">
        <pc:chgData name="Huang, Po-kai" userId="be743c7d-0ad3-4a01-a6bb-e19e76bd5877" providerId="ADAL" clId="{1A2E19DE-3596-4F7E-A173-0750316F54B7}" dt="2025-09-15T15:18:38.189" v="769" actId="478"/>
        <pc:sldMkLst>
          <pc:docMk/>
          <pc:sldMk cId="0" sldId="269"/>
        </pc:sldMkLst>
        <pc:spChg chg="add mod">
          <ac:chgData name="Huang, Po-kai" userId="be743c7d-0ad3-4a01-a6bb-e19e76bd5877" providerId="ADAL" clId="{1A2E19DE-3596-4F7E-A173-0750316F54B7}" dt="2025-09-15T15:18:35.778" v="768"/>
          <ac:spMkLst>
            <pc:docMk/>
            <pc:sldMk cId="0" sldId="269"/>
            <ac:spMk id="2" creationId="{92CA3D19-65FE-EC53-4BE0-C0CD8BB4BBF2}"/>
          </ac:spMkLst>
        </pc:spChg>
        <pc:spChg chg="del">
          <ac:chgData name="Huang, Po-kai" userId="be743c7d-0ad3-4a01-a6bb-e19e76bd5877" providerId="ADAL" clId="{1A2E19DE-3596-4F7E-A173-0750316F54B7}" dt="2025-09-15T15:18:38.189" v="769" actId="478"/>
          <ac:spMkLst>
            <pc:docMk/>
            <pc:sldMk cId="0" sldId="269"/>
            <ac:spMk id="8196" creationId="{8A26ECCF-99D8-455A-9940-39D5DD7175EF}"/>
          </ac:spMkLst>
        </pc:spChg>
      </pc:sldChg>
      <pc:sldChg chg="addSp delSp modSp mod">
        <pc:chgData name="Huang, Po-kai" userId="be743c7d-0ad3-4a01-a6bb-e19e76bd5877" providerId="ADAL" clId="{1A2E19DE-3596-4F7E-A173-0750316F54B7}" dt="2025-09-15T15:18:29.587" v="765" actId="478"/>
        <pc:sldMkLst>
          <pc:docMk/>
          <pc:sldMk cId="0" sldId="271"/>
        </pc:sldMkLst>
        <pc:spChg chg="add mod">
          <ac:chgData name="Huang, Po-kai" userId="be743c7d-0ad3-4a01-a6bb-e19e76bd5877" providerId="ADAL" clId="{1A2E19DE-3596-4F7E-A173-0750316F54B7}" dt="2025-09-15T15:18:26.646" v="764"/>
          <ac:spMkLst>
            <pc:docMk/>
            <pc:sldMk cId="0" sldId="271"/>
            <ac:spMk id="3" creationId="{232C50C5-CE5F-7490-AE47-3E68B5E9C98D}"/>
          </ac:spMkLst>
        </pc:spChg>
        <pc:spChg chg="mod">
          <ac:chgData name="Huang, Po-kai" userId="be743c7d-0ad3-4a01-a6bb-e19e76bd5877" providerId="ADAL" clId="{1A2E19DE-3596-4F7E-A173-0750316F54B7}" dt="2025-09-15T04:59:05.853" v="563" actId="20577"/>
          <ac:spMkLst>
            <pc:docMk/>
            <pc:sldMk cId="0" sldId="271"/>
            <ac:spMk id="8195" creationId="{0EB9CEC8-F935-E6AF-3138-3CDD4E91AA96}"/>
          </ac:spMkLst>
        </pc:spChg>
        <pc:spChg chg="del">
          <ac:chgData name="Huang, Po-kai" userId="be743c7d-0ad3-4a01-a6bb-e19e76bd5877" providerId="ADAL" clId="{1A2E19DE-3596-4F7E-A173-0750316F54B7}" dt="2025-09-15T15:18:29.587" v="765" actId="478"/>
          <ac:spMkLst>
            <pc:docMk/>
            <pc:sldMk cId="0" sldId="271"/>
            <ac:spMk id="10246" creationId="{A162AF5D-EF2D-B4E9-D41A-39A2293ECA13}"/>
          </ac:spMkLst>
        </pc:spChg>
      </pc:sldChg>
      <pc:sldChg chg="addSp delSp modSp mod ord">
        <pc:chgData name="Huang, Po-kai" userId="be743c7d-0ad3-4a01-a6bb-e19e76bd5877" providerId="ADAL" clId="{1A2E19DE-3596-4F7E-A173-0750316F54B7}" dt="2025-09-16T00:14:06.124" v="1095" actId="20577"/>
        <pc:sldMkLst>
          <pc:docMk/>
          <pc:sldMk cId="2738029447" sldId="275"/>
        </pc:sldMkLst>
        <pc:spChg chg="add mod">
          <ac:chgData name="Huang, Po-kai" userId="be743c7d-0ad3-4a01-a6bb-e19e76bd5877" providerId="ADAL" clId="{1A2E19DE-3596-4F7E-A173-0750316F54B7}" dt="2025-09-15T15:18:12.478" v="758"/>
          <ac:spMkLst>
            <pc:docMk/>
            <pc:sldMk cId="2738029447" sldId="275"/>
            <ac:spMk id="3" creationId="{29872B0E-7C4C-6877-08FD-3D526FE9DDAF}"/>
          </ac:spMkLst>
        </pc:spChg>
        <pc:spChg chg="mod">
          <ac:chgData name="Huang, Po-kai" userId="be743c7d-0ad3-4a01-a6bb-e19e76bd5877" providerId="ADAL" clId="{1A2E19DE-3596-4F7E-A173-0750316F54B7}" dt="2025-09-16T00:14:06.124" v="1095" actId="20577"/>
          <ac:spMkLst>
            <pc:docMk/>
            <pc:sldMk cId="2738029447" sldId="275"/>
            <ac:spMk id="8195" creationId="{4B7AF902-B6E8-4573-DD15-824B2C3DF1A4}"/>
          </ac:spMkLst>
        </pc:spChg>
        <pc:spChg chg="mod">
          <ac:chgData name="Huang, Po-kai" userId="be743c7d-0ad3-4a01-a6bb-e19e76bd5877" providerId="ADAL" clId="{1A2E19DE-3596-4F7E-A173-0750316F54B7}" dt="2025-09-15T18:26:38.050" v="825" actId="20577"/>
          <ac:spMkLst>
            <pc:docMk/>
            <pc:sldMk cId="2738029447" sldId="275"/>
            <ac:spMk id="10242" creationId="{1CB2EE2E-38E3-8A18-FE7E-CD758C644DE0}"/>
          </ac:spMkLst>
        </pc:spChg>
        <pc:spChg chg="del">
          <ac:chgData name="Huang, Po-kai" userId="be743c7d-0ad3-4a01-a6bb-e19e76bd5877" providerId="ADAL" clId="{1A2E19DE-3596-4F7E-A173-0750316F54B7}" dt="2025-09-15T15:18:15.255" v="759" actId="478"/>
          <ac:spMkLst>
            <pc:docMk/>
            <pc:sldMk cId="2738029447" sldId="275"/>
            <ac:spMk id="10246" creationId="{88DAB303-6FD6-CF3B-F95F-CC09F622797D}"/>
          </ac:spMkLst>
        </pc:spChg>
      </pc:sldChg>
      <pc:sldChg chg="addSp delSp modSp mod">
        <pc:chgData name="Huang, Po-kai" userId="be743c7d-0ad3-4a01-a6bb-e19e76bd5877" providerId="ADAL" clId="{1A2E19DE-3596-4F7E-A173-0750316F54B7}" dt="2025-09-15T15:18:24.773" v="763" actId="478"/>
        <pc:sldMkLst>
          <pc:docMk/>
          <pc:sldMk cId="1050572225" sldId="276"/>
        </pc:sldMkLst>
        <pc:spChg chg="add mod">
          <ac:chgData name="Huang, Po-kai" userId="be743c7d-0ad3-4a01-a6bb-e19e76bd5877" providerId="ADAL" clId="{1A2E19DE-3596-4F7E-A173-0750316F54B7}" dt="2025-09-15T15:18:22.044" v="762"/>
          <ac:spMkLst>
            <pc:docMk/>
            <pc:sldMk cId="1050572225" sldId="276"/>
            <ac:spMk id="4" creationId="{6EF8DFCE-EDA1-2E80-516E-6389B967DBBB}"/>
          </ac:spMkLst>
        </pc:spChg>
        <pc:spChg chg="add del mod">
          <ac:chgData name="Huang, Po-kai" userId="be743c7d-0ad3-4a01-a6bb-e19e76bd5877" providerId="ADAL" clId="{1A2E19DE-3596-4F7E-A173-0750316F54B7}" dt="2025-09-15T04:55:20.132" v="137" actId="21"/>
          <ac:spMkLst>
            <pc:docMk/>
            <pc:sldMk cId="1050572225" sldId="276"/>
            <ac:spMk id="4" creationId="{CBED2E15-B269-2A85-F0AB-9AB05AF1E6D4}"/>
          </ac:spMkLst>
        </pc:spChg>
        <pc:spChg chg="mod">
          <ac:chgData name="Huang, Po-kai" userId="be743c7d-0ad3-4a01-a6bb-e19e76bd5877" providerId="ADAL" clId="{1A2E19DE-3596-4F7E-A173-0750316F54B7}" dt="2025-09-15T15:16:15.729" v="748" actId="20577"/>
          <ac:spMkLst>
            <pc:docMk/>
            <pc:sldMk cId="1050572225" sldId="276"/>
            <ac:spMk id="10242" creationId="{2D9289C2-E7CC-B131-0B17-A650F1371464}"/>
          </ac:spMkLst>
        </pc:spChg>
        <pc:spChg chg="del">
          <ac:chgData name="Huang, Po-kai" userId="be743c7d-0ad3-4a01-a6bb-e19e76bd5877" providerId="ADAL" clId="{1A2E19DE-3596-4F7E-A173-0750316F54B7}" dt="2025-09-15T15:18:24.773" v="763" actId="478"/>
          <ac:spMkLst>
            <pc:docMk/>
            <pc:sldMk cId="1050572225" sldId="276"/>
            <ac:spMk id="10246" creationId="{D9292D8C-109A-193A-F70B-8E3BB6EB3EFB}"/>
          </ac:spMkLst>
        </pc:spChg>
        <pc:graphicFrameChg chg="mod modGraphic">
          <ac:chgData name="Huang, Po-kai" userId="be743c7d-0ad3-4a01-a6bb-e19e76bd5877" providerId="ADAL" clId="{1A2E19DE-3596-4F7E-A173-0750316F54B7}" dt="2025-09-15T15:16:27.121" v="757" actId="20577"/>
          <ac:graphicFrameMkLst>
            <pc:docMk/>
            <pc:sldMk cId="1050572225" sldId="276"/>
            <ac:graphicFrameMk id="3" creationId="{05EE69A6-E14B-E410-CF41-C45409901DDD}"/>
          </ac:graphicFrameMkLst>
        </pc:graphicFrameChg>
      </pc:sldChg>
      <pc:sldChg chg="addSp delSp modSp">
        <pc:chgData name="Huang, Po-kai" userId="be743c7d-0ad3-4a01-a6bb-e19e76bd5877" providerId="ADAL" clId="{1A2E19DE-3596-4F7E-A173-0750316F54B7}" dt="2025-09-15T15:18:33.844" v="767" actId="478"/>
        <pc:sldMkLst>
          <pc:docMk/>
          <pc:sldMk cId="266811536" sldId="277"/>
        </pc:sldMkLst>
        <pc:spChg chg="add mod">
          <ac:chgData name="Huang, Po-kai" userId="be743c7d-0ad3-4a01-a6bb-e19e76bd5877" providerId="ADAL" clId="{1A2E19DE-3596-4F7E-A173-0750316F54B7}" dt="2025-09-15T15:18:31.491" v="766"/>
          <ac:spMkLst>
            <pc:docMk/>
            <pc:sldMk cId="266811536" sldId="277"/>
            <ac:spMk id="4" creationId="{8B08CBCF-CFF9-E728-511F-5784AB47DFC2}"/>
          </ac:spMkLst>
        </pc:spChg>
        <pc:spChg chg="del">
          <ac:chgData name="Huang, Po-kai" userId="be743c7d-0ad3-4a01-a6bb-e19e76bd5877" providerId="ADAL" clId="{1A2E19DE-3596-4F7E-A173-0750316F54B7}" dt="2025-09-15T15:18:33.844" v="767" actId="478"/>
          <ac:spMkLst>
            <pc:docMk/>
            <pc:sldMk cId="266811536" sldId="277"/>
            <ac:spMk id="10246" creationId="{0594EBBA-927D-3410-6A65-2884783821F7}"/>
          </ac:spMkLst>
        </pc:spChg>
      </pc:sldChg>
      <pc:sldChg chg="addSp delSp modSp add mod">
        <pc:chgData name="Huang, Po-kai" userId="be743c7d-0ad3-4a01-a6bb-e19e76bd5877" providerId="ADAL" clId="{1A2E19DE-3596-4F7E-A173-0750316F54B7}" dt="2025-09-15T15:18:19.927" v="761" actId="478"/>
        <pc:sldMkLst>
          <pc:docMk/>
          <pc:sldMk cId="373932408" sldId="278"/>
        </pc:sldMkLst>
        <pc:spChg chg="add mod">
          <ac:chgData name="Huang, Po-kai" userId="be743c7d-0ad3-4a01-a6bb-e19e76bd5877" providerId="ADAL" clId="{1A2E19DE-3596-4F7E-A173-0750316F54B7}" dt="2025-09-15T15:18:17.693" v="760"/>
          <ac:spMkLst>
            <pc:docMk/>
            <pc:sldMk cId="373932408" sldId="278"/>
            <ac:spMk id="3" creationId="{B5CBB3BD-8BC3-3BE3-39E5-90C5FEA40ED4}"/>
          </ac:spMkLst>
        </pc:spChg>
        <pc:spChg chg="mod">
          <ac:chgData name="Huang, Po-kai" userId="be743c7d-0ad3-4a01-a6bb-e19e76bd5877" providerId="ADAL" clId="{1A2E19DE-3596-4F7E-A173-0750316F54B7}" dt="2025-09-15T15:11:15.358" v="685" actId="20577"/>
          <ac:spMkLst>
            <pc:docMk/>
            <pc:sldMk cId="373932408" sldId="278"/>
            <ac:spMk id="8195" creationId="{F3AF9595-731B-084C-9098-8FD03A460F1C}"/>
          </ac:spMkLst>
        </pc:spChg>
        <pc:spChg chg="mod">
          <ac:chgData name="Huang, Po-kai" userId="be743c7d-0ad3-4a01-a6bb-e19e76bd5877" providerId="ADAL" clId="{1A2E19DE-3596-4F7E-A173-0750316F54B7}" dt="2025-09-15T04:56:51.424" v="247" actId="20577"/>
          <ac:spMkLst>
            <pc:docMk/>
            <pc:sldMk cId="373932408" sldId="278"/>
            <ac:spMk id="10242" creationId="{8844A5B9-0D2E-0646-8AE2-4A1145169930}"/>
          </ac:spMkLst>
        </pc:spChg>
        <pc:spChg chg="del">
          <ac:chgData name="Huang, Po-kai" userId="be743c7d-0ad3-4a01-a6bb-e19e76bd5877" providerId="ADAL" clId="{1A2E19DE-3596-4F7E-A173-0750316F54B7}" dt="2025-09-15T15:18:19.927" v="761" actId="478"/>
          <ac:spMkLst>
            <pc:docMk/>
            <pc:sldMk cId="373932408" sldId="278"/>
            <ac:spMk id="10246" creationId="{0976F233-C874-04F6-6AEC-1F71091E0945}"/>
          </ac:spMkLst>
        </pc:spChg>
      </pc:sldChg>
      <pc:sldChg chg="new del">
        <pc:chgData name="Huang, Po-kai" userId="be743c7d-0ad3-4a01-a6bb-e19e76bd5877" providerId="ADAL" clId="{1A2E19DE-3596-4F7E-A173-0750316F54B7}" dt="2025-09-15T04:55:28.170" v="139" actId="47"/>
        <pc:sldMkLst>
          <pc:docMk/>
          <pc:sldMk cId="2672992585" sldId="278"/>
        </pc:sldMkLst>
      </pc:sldChg>
      <pc:sldChg chg="addSp modSp new mod">
        <pc:chgData name="Huang, Po-kai" userId="be743c7d-0ad3-4a01-a6bb-e19e76bd5877" providerId="ADAL" clId="{1A2E19DE-3596-4F7E-A173-0750316F54B7}" dt="2025-09-15T15:21:24.429" v="775" actId="20577"/>
        <pc:sldMkLst>
          <pc:docMk/>
          <pc:sldMk cId="3675627107" sldId="279"/>
        </pc:sldMkLst>
        <pc:spChg chg="mod">
          <ac:chgData name="Huang, Po-kai" userId="be743c7d-0ad3-4a01-a6bb-e19e76bd5877" providerId="ADAL" clId="{1A2E19DE-3596-4F7E-A173-0750316F54B7}" dt="2025-09-15T15:19:08.059" v="773"/>
          <ac:spMkLst>
            <pc:docMk/>
            <pc:sldMk cId="3675627107" sldId="279"/>
            <ac:spMk id="2" creationId="{A6C52B0A-C3BB-928A-AFC6-F7D58C49A1EA}"/>
          </ac:spMkLst>
        </pc:spChg>
        <pc:spChg chg="add mod">
          <ac:chgData name="Huang, Po-kai" userId="be743c7d-0ad3-4a01-a6bb-e19e76bd5877" providerId="ADAL" clId="{1A2E19DE-3596-4F7E-A173-0750316F54B7}" dt="2025-09-15T15:21:24.429" v="775" actId="20577"/>
          <ac:spMkLst>
            <pc:docMk/>
            <pc:sldMk cId="3675627107" sldId="279"/>
            <ac:spMk id="4" creationId="{325E7CA9-24FA-A322-61B9-8AF73002DE0A}"/>
          </ac:spMkLst>
        </pc:spChg>
      </pc:sldChg>
      <pc:sldChg chg="new del">
        <pc:chgData name="Huang, Po-kai" userId="be743c7d-0ad3-4a01-a6bb-e19e76bd5877" providerId="ADAL" clId="{1A2E19DE-3596-4F7E-A173-0750316F54B7}" dt="2025-09-15T18:26:24.305" v="780" actId="47"/>
        <pc:sldMkLst>
          <pc:docMk/>
          <pc:sldMk cId="270516028" sldId="280"/>
        </pc:sldMkLst>
      </pc:sldChg>
      <pc:sldChg chg="add">
        <pc:chgData name="Huang, Po-kai" userId="be743c7d-0ad3-4a01-a6bb-e19e76bd5877" providerId="ADAL" clId="{1A2E19DE-3596-4F7E-A173-0750316F54B7}" dt="2025-09-15T18:26:21.772" v="779"/>
        <pc:sldMkLst>
          <pc:docMk/>
          <pc:sldMk cId="3749613482" sldId="281"/>
        </pc:sldMkLst>
      </pc:sldChg>
      <pc:sldMasterChg chg="modSp mod">
        <pc:chgData name="Huang, Po-kai" userId="be743c7d-0ad3-4a01-a6bb-e19e76bd5877" providerId="ADAL" clId="{1A2E19DE-3596-4F7E-A173-0750316F54B7}" dt="2025-09-16T02:38:51.566" v="1098" actId="6549"/>
        <pc:sldMasterMkLst>
          <pc:docMk/>
          <pc:sldMasterMk cId="0" sldId="2147483648"/>
        </pc:sldMasterMkLst>
        <pc:spChg chg="mod">
          <ac:chgData name="Huang, Po-kai" userId="be743c7d-0ad3-4a01-a6bb-e19e76bd5877" providerId="ADAL" clId="{1A2E19DE-3596-4F7E-A173-0750316F54B7}" dt="2025-09-15T15:19:19.228" v="774"/>
          <ac:spMkLst>
            <pc:docMk/>
            <pc:sldMasterMk cId="0" sldId="2147483648"/>
            <ac:spMk id="1029" creationId="{00000000-0000-0000-0000-000000000000}"/>
          </ac:spMkLst>
        </pc:spChg>
        <pc:spChg chg="mod">
          <ac:chgData name="Huang, Po-kai" userId="be743c7d-0ad3-4a01-a6bb-e19e76bd5877" providerId="ADAL" clId="{1A2E19DE-3596-4F7E-A173-0750316F54B7}" dt="2025-09-16T02:38:51.566" v="1098" actId="6549"/>
          <ac:spMkLst>
            <pc:docMk/>
            <pc:sldMasterMk cId="0" sldId="2147483648"/>
            <ac:spMk id="1031" creationId="{00000000-0000-0000-0000-000000000000}"/>
          </ac:spMkLst>
        </pc:spChg>
        <pc:spChg chg="mod">
          <ac:chgData name="Huang, Po-kai" userId="be743c7d-0ad3-4a01-a6bb-e19e76bd5877" providerId="ADAL" clId="{1A2E19DE-3596-4F7E-A173-0750316F54B7}" dt="2025-09-15T15:18:52.499" v="772" actId="20577"/>
          <ac:spMkLst>
            <pc:docMk/>
            <pc:sldMasterMk cId="0" sldId="2147483648"/>
            <ac:spMk id="1033" creationId="{00000000-0000-0000-0000-000000000000}"/>
          </ac:spMkLst>
        </pc:spChg>
      </pc:sldMasterChg>
    </pc:docChg>
  </pc:docChgLst>
  <pc:docChgLst>
    <pc:chgData name="Qi, Emily H" userId="b0d254cd-8291-4c78-a277-dadec609489b" providerId="ADAL" clId="{D03A887A-EFAC-435A-AAC3-5245CF72B0BB}"/>
    <pc:docChg chg="undo custSel modSld modMainMaster">
      <pc:chgData name="Qi, Emily H" userId="b0d254cd-8291-4c78-a277-dadec609489b" providerId="ADAL" clId="{D03A887A-EFAC-435A-AAC3-5245CF72B0BB}" dt="2024-07-15T15:44:19.522" v="158" actId="14734"/>
      <pc:docMkLst>
        <pc:docMk/>
      </pc:docMkLst>
      <pc:sldChg chg="modSp mod">
        <pc:chgData name="Qi, Emily H" userId="b0d254cd-8291-4c78-a277-dadec609489b" providerId="ADAL" clId="{D03A887A-EFAC-435A-AAC3-5245CF72B0BB}" dt="2024-07-15T13:38:17.878" v="14"/>
        <pc:sldMkLst>
          <pc:docMk/>
          <pc:sldMk cId="0" sldId="269"/>
        </pc:sldMkLst>
      </pc:sldChg>
      <pc:sldChg chg="modSp">
        <pc:chgData name="Qi, Emily H" userId="b0d254cd-8291-4c78-a277-dadec609489b" providerId="ADAL" clId="{D03A887A-EFAC-435A-AAC3-5245CF72B0BB}" dt="2024-07-15T15:36:07.071" v="17" actId="14100"/>
        <pc:sldMkLst>
          <pc:docMk/>
          <pc:sldMk cId="0" sldId="270"/>
        </pc:sldMkLst>
      </pc:sldChg>
      <pc:sldChg chg="modSp">
        <pc:chgData name="Qi, Emily H" userId="b0d254cd-8291-4c78-a277-dadec609489b" providerId="ADAL" clId="{D03A887A-EFAC-435A-AAC3-5245CF72B0BB}" dt="2024-07-15T15:41:57.968" v="136" actId="1076"/>
        <pc:sldMkLst>
          <pc:docMk/>
          <pc:sldMk cId="0" sldId="284"/>
        </pc:sldMkLst>
      </pc:sldChg>
      <pc:sldChg chg="addSp delSp modSp mod">
        <pc:chgData name="Qi, Emily H" userId="b0d254cd-8291-4c78-a277-dadec609489b" providerId="ADAL" clId="{D03A887A-EFAC-435A-AAC3-5245CF72B0BB}" dt="2024-07-15T15:40:39.019" v="67" actId="14"/>
        <pc:sldMkLst>
          <pc:docMk/>
          <pc:sldMk cId="0" sldId="290"/>
        </pc:sldMkLst>
      </pc:sldChg>
      <pc:sldChg chg="addSp delSp modSp mod">
        <pc:chgData name="Qi, Emily H" userId="b0d254cd-8291-4c78-a277-dadec609489b" providerId="ADAL" clId="{D03A887A-EFAC-435A-AAC3-5245CF72B0BB}" dt="2024-07-15T15:44:19.522" v="158" actId="14734"/>
        <pc:sldMkLst>
          <pc:docMk/>
          <pc:sldMk cId="0" sldId="301"/>
        </pc:sldMkLst>
      </pc:sldChg>
      <pc:sldMasterChg chg="modSp mod">
        <pc:chgData name="Qi, Emily H" userId="b0d254cd-8291-4c78-a277-dadec609489b" providerId="ADAL" clId="{D03A887A-EFAC-435A-AAC3-5245CF72B0BB}" dt="2024-07-15T13:37:10.061" v="5"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7AB0ACE-4102-4836-B14B-56AA12C5F5B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802.11-17/0920r13</a:t>
            </a:r>
          </a:p>
        </p:txBody>
      </p:sp>
      <p:sp>
        <p:nvSpPr>
          <p:cNvPr id="9219" name="Rectangle 3">
            <a:extLst>
              <a:ext uri="{FF2B5EF4-FFF2-40B4-BE49-F238E27FC236}">
                <a16:creationId xmlns:a16="http://schemas.microsoft.com/office/drawing/2014/main" id="{22C9E601-1330-471E-B06F-5AA08F3336E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2018</a:t>
            </a:r>
          </a:p>
        </p:txBody>
      </p:sp>
      <p:sp>
        <p:nvSpPr>
          <p:cNvPr id="9220" name="Rectangle 6">
            <a:extLst>
              <a:ext uri="{FF2B5EF4-FFF2-40B4-BE49-F238E27FC236}">
                <a16:creationId xmlns:a16="http://schemas.microsoft.com/office/drawing/2014/main" id="{3149D863-03D3-4CB7-AA18-1DA715C62967}"/>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9221" name="Rectangle 7">
            <a:extLst>
              <a:ext uri="{FF2B5EF4-FFF2-40B4-BE49-F238E27FC236}">
                <a16:creationId xmlns:a16="http://schemas.microsoft.com/office/drawing/2014/main" id="{4AB5AAEC-8E7C-425C-ACC9-20F6EE8035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77B22E1-B88C-4E5B-8F09-91EB3C40CF87}" type="slidenum">
              <a:rPr lang="en-US" altLang="en-US" sz="1200" b="0" smtClean="0"/>
              <a:pPr/>
              <a:t>1</a:t>
            </a:fld>
            <a:endParaRPr lang="en-US" altLang="en-US" sz="1200" b="0"/>
          </a:p>
        </p:txBody>
      </p:sp>
      <p:sp>
        <p:nvSpPr>
          <p:cNvPr id="9222" name="Rectangle 2">
            <a:extLst>
              <a:ext uri="{FF2B5EF4-FFF2-40B4-BE49-F238E27FC236}">
                <a16:creationId xmlns:a16="http://schemas.microsoft.com/office/drawing/2014/main" id="{F5F1A495-EB58-4673-AEB6-C3E2EDAAB4A1}"/>
              </a:ext>
            </a:extLst>
          </p:cNvPr>
          <p:cNvSpPr>
            <a:spLocks noGrp="1" noRot="1" noChangeAspect="1" noChangeArrowheads="1" noTextEdit="1"/>
          </p:cNvSpPr>
          <p:nvPr>
            <p:ph type="sldImg"/>
          </p:nvPr>
        </p:nvSpPr>
        <p:spPr>
          <a:ln/>
        </p:spPr>
      </p:sp>
      <p:sp>
        <p:nvSpPr>
          <p:cNvPr id="9223" name="Rectangle 3">
            <a:extLst>
              <a:ext uri="{FF2B5EF4-FFF2-40B4-BE49-F238E27FC236}">
                <a16:creationId xmlns:a16="http://schemas.microsoft.com/office/drawing/2014/main" id="{9E3CF44A-AC73-4B8C-B298-1D5C15A151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21CA7-0566-D5DD-5A59-FEA1389E09D9}"/>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8982EC0-1A7E-BED2-5972-A9160C1025E2}"/>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6345BD7-04B1-772F-C029-DD9ABE94212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6522A556-DA6A-2399-2E22-DD84DB03C794}"/>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641C6667-D7F5-BCFA-8ED7-FB9E5C0839DB}"/>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A767B6B9-2AAB-2981-FE01-ED763FD62BA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D7805B24-43CE-5A6E-3DE4-E4E4640055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2</a:t>
            </a:fld>
            <a:endParaRPr lang="en-US" altLang="en-US" sz="1200" b="0"/>
          </a:p>
        </p:txBody>
      </p:sp>
    </p:spTree>
    <p:extLst>
      <p:ext uri="{BB962C8B-B14F-4D97-AF65-F5344CB8AC3E}">
        <p14:creationId xmlns:p14="http://schemas.microsoft.com/office/powerpoint/2010/main" val="228934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C8032104-9975-73C3-71C5-8D3C006D37D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8A53A618-D7A4-0658-20F3-1AAAF3BADD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42776639-C1C3-C1F6-2F78-38BE315A67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F2ACB1E6-A277-3E6A-3A1C-14C976E769F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F12F796C-4054-7956-5FD9-5D5E50CC906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959093B-022E-91FA-8519-637B9C98C54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3</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1545-B8E8-696E-9C93-81C199B1A670}"/>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CDE3375-A4C8-BAA5-8035-28704CB91C09}"/>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F211486B-D516-C9E0-1666-4828AA32AD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2EA97E4-5A18-3E68-8516-5FFD8884387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384B93EE-4530-68BC-5263-6A5B7ABD7F0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DDDEACFA-E9AD-D871-56B0-BE2A2A74220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FB761F3-B841-B108-D454-2C2686FE1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4</a:t>
            </a:fld>
            <a:endParaRPr lang="en-US" altLang="en-US" sz="1200" b="0"/>
          </a:p>
        </p:txBody>
      </p:sp>
    </p:spTree>
    <p:extLst>
      <p:ext uri="{BB962C8B-B14F-4D97-AF65-F5344CB8AC3E}">
        <p14:creationId xmlns:p14="http://schemas.microsoft.com/office/powerpoint/2010/main" val="2580293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5532D-80A6-F5B9-559D-FF801A8AB97E}"/>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8243167-3A83-D52D-566A-658E9332120C}"/>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AFA96371-CC9B-0EE1-2D2C-B70D897D2DB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D83E784A-2D0C-2CD0-D5F6-EA60DDEEB08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585FF8C9-B826-BAC7-F501-27AB97DA1F5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9589E740-03EA-3457-3A50-5E6A1F903CE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ED94914A-1D16-76AB-DA7A-0CC1792CE4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5</a:t>
            </a:fld>
            <a:endParaRPr lang="en-US" altLang="en-US" sz="1200" b="0"/>
          </a:p>
        </p:txBody>
      </p:sp>
    </p:spTree>
    <p:extLst>
      <p:ext uri="{BB962C8B-B14F-4D97-AF65-F5344CB8AC3E}">
        <p14:creationId xmlns:p14="http://schemas.microsoft.com/office/powerpoint/2010/main" val="20873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B51E7-11E6-5DBF-A4C3-EA3A6A024096}"/>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42A97E1-A53B-777A-5E3B-9FF004CF0E41}"/>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EC7628AB-9A4E-90ED-A4A9-4827CE644B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7713040-5D74-2B1B-3250-DA0DB157A148}"/>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461AF306-1564-7A2F-436E-93B02673500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33D66FAE-DAA8-45BF-7E7D-0DA1EAAFEDB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0D24CFE-B3DA-059D-2C0A-84EE814276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6</a:t>
            </a:fld>
            <a:endParaRPr lang="en-US" altLang="en-US" sz="1200" b="0"/>
          </a:p>
        </p:txBody>
      </p:sp>
    </p:spTree>
    <p:extLst>
      <p:ext uri="{BB962C8B-B14F-4D97-AF65-F5344CB8AC3E}">
        <p14:creationId xmlns:p14="http://schemas.microsoft.com/office/powerpoint/2010/main" val="314468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80EA6-19A2-D2C1-2DF5-20D64B2071C3}"/>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9D6119A5-12F7-D00F-79BF-46C1675CF39A}"/>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8267EBC-531C-490F-F181-AADDD9158E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2DBCD51C-C09F-2956-66C2-672F1651BF2A}"/>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11C1D74C-1260-40D9-450F-E0CCAB9156C5}"/>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BB74501E-05E3-A655-08AE-117F4EE1F6E2}"/>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7AA396B2-8726-AEE4-1DB8-CDFD77F52A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7</a:t>
            </a:fld>
            <a:endParaRPr lang="en-US" altLang="en-US" sz="1200" b="0"/>
          </a:p>
        </p:txBody>
      </p:sp>
    </p:spTree>
    <p:extLst>
      <p:ext uri="{BB962C8B-B14F-4D97-AF65-F5344CB8AC3E}">
        <p14:creationId xmlns:p14="http://schemas.microsoft.com/office/powerpoint/2010/main" val="3632600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spcBef>
                <a:spcPct val="0"/>
              </a:spcBef>
              <a:buFontTx/>
              <a:buNone/>
              <a:defRPr>
                <a:latin typeface="Times New Roman" pitchFamily="18" charset="0"/>
                <a:ea typeface="+mn-ea"/>
                <a:cs typeface="+mn-cs"/>
              </a:defRPr>
            </a:lvl1pPr>
          </a:lstStyle>
          <a:p>
            <a:r>
              <a:rPr lang="en-US" altLang="en-US" sz="1200" b="0" dirty="0"/>
              <a:t>Po-Kai Huang, Intel Corporation</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a:t>
            </a:r>
            <a:r>
              <a:rPr lang="en-US" altLang="zh-CN" sz="1800" b="1" dirty="0"/>
              <a:t>0723</a:t>
            </a:r>
            <a:r>
              <a:rPr lang="en-US" altLang="en-US" sz="1800" b="1" dirty="0"/>
              <a:t>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95263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Editor’s Report</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ocuments?is_dcn=1610&amp;is_group=000m&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1612-02-000m-proposed-resolution-for-revmf-lb289-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1/dcn/25/11-25-1658-00-000m-proposed-resolution-for-revmf-lb289-comments-part-2.xls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a:extLst>
              <a:ext uri="{FF2B5EF4-FFF2-40B4-BE49-F238E27FC236}">
                <a16:creationId xmlns:a16="http://schemas.microsoft.com/office/drawing/2014/main" id="{A383D943-C0DB-41E3-83A7-4C341FDE6DED}"/>
              </a:ext>
            </a:extLst>
          </p:cNvPr>
          <p:cNvSpPr>
            <a:spLocks noGrp="1"/>
          </p:cNvSpPr>
          <p:nvPr>
            <p:ph type="ftr" sz="quarter" idx="11"/>
          </p:nvPr>
        </p:nvSpPr>
        <p:spPr>
          <a:xfrm>
            <a:off x="9348499" y="6475413"/>
            <a:ext cx="202940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Po-Kai Huang, Intel Corporation</a:t>
            </a:r>
          </a:p>
        </p:txBody>
      </p:sp>
      <p:sp>
        <p:nvSpPr>
          <p:cNvPr id="8197" name="Rectangle 2">
            <a:extLst>
              <a:ext uri="{FF2B5EF4-FFF2-40B4-BE49-F238E27FC236}">
                <a16:creationId xmlns:a16="http://schemas.microsoft.com/office/drawing/2014/main" id="{14700EC1-F9F3-448D-B4E7-076293C35E12}"/>
              </a:ext>
            </a:extLst>
          </p:cNvPr>
          <p:cNvSpPr>
            <a:spLocks noGrp="1" noChangeArrowheads="1"/>
          </p:cNvSpPr>
          <p:nvPr>
            <p:ph type="title"/>
          </p:nvPr>
        </p:nvSpPr>
        <p:spPr>
          <a:xfrm>
            <a:off x="2209800" y="685800"/>
            <a:ext cx="8153400" cy="1066800"/>
          </a:xfrm>
          <a:noFill/>
        </p:spPr>
        <p:txBody>
          <a:bodyPr/>
          <a:lstStyle/>
          <a:p>
            <a:r>
              <a:rPr lang="en-US" altLang="en-US" sz="2800" dirty="0"/>
              <a:t>802.11REVmf Editor’s Report</a:t>
            </a:r>
            <a:endParaRPr lang="en-US" altLang="en-US" dirty="0"/>
          </a:p>
        </p:txBody>
      </p:sp>
      <p:sp>
        <p:nvSpPr>
          <p:cNvPr id="8198" name="Rectangle 6">
            <a:extLst>
              <a:ext uri="{FF2B5EF4-FFF2-40B4-BE49-F238E27FC236}">
                <a16:creationId xmlns:a16="http://schemas.microsoft.com/office/drawing/2014/main" id="{47CEF5D5-C990-4A1B-B0F4-8207C0728615}"/>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2025-09-15</a:t>
            </a:r>
          </a:p>
        </p:txBody>
      </p:sp>
      <p:graphicFrame>
        <p:nvGraphicFramePr>
          <p:cNvPr id="8199" name="Object 11">
            <a:extLst>
              <a:ext uri="{FF2B5EF4-FFF2-40B4-BE49-F238E27FC236}">
                <a16:creationId xmlns:a16="http://schemas.microsoft.com/office/drawing/2014/main" id="{02C2C1E4-78BB-4D10-8A88-6028E76410A4}"/>
              </a:ext>
            </a:extLst>
          </p:cNvPr>
          <p:cNvGraphicFramePr>
            <a:graphicFrameLocks noChangeAspect="1"/>
          </p:cNvGraphicFramePr>
          <p:nvPr>
            <p:extLst>
              <p:ext uri="{D42A27DB-BD31-4B8C-83A1-F6EECF244321}">
                <p14:modId xmlns:p14="http://schemas.microsoft.com/office/powerpoint/2010/main" val="2601501937"/>
              </p:ext>
            </p:extLst>
          </p:nvPr>
        </p:nvGraphicFramePr>
        <p:xfrm>
          <a:off x="2209800" y="2706688"/>
          <a:ext cx="7223125" cy="2444750"/>
        </p:xfrm>
        <a:graphic>
          <a:graphicData uri="http://schemas.openxmlformats.org/presentationml/2006/ole">
            <mc:AlternateContent xmlns:mc="http://schemas.openxmlformats.org/markup-compatibility/2006">
              <mc:Choice xmlns:v="urn:schemas-microsoft-com:vml" Requires="v">
                <p:oleObj name="Document" r:id="rId3" imgW="8265012" imgH="2805897" progId="Word.Document.8">
                  <p:embed/>
                </p:oleObj>
              </mc:Choice>
              <mc:Fallback>
                <p:oleObj name="Document" r:id="rId3" imgW="8265012" imgH="2805897" progId="Word.Document.8">
                  <p:embed/>
                  <p:pic>
                    <p:nvPicPr>
                      <p:cNvPr id="8199" name="Object 11">
                        <a:extLst>
                          <a:ext uri="{FF2B5EF4-FFF2-40B4-BE49-F238E27FC236}">
                            <a16:creationId xmlns:a16="http://schemas.microsoft.com/office/drawing/2014/main" id="{02C2C1E4-78BB-4D10-8A88-6028E76410A4}"/>
                          </a:ext>
                        </a:extLst>
                      </p:cNvPr>
                      <p:cNvPicPr>
                        <a:picLocks noChangeAspect="1" noChangeArrowheads="1"/>
                      </p:cNvPicPr>
                      <p:nvPr/>
                    </p:nvPicPr>
                    <p:blipFill>
                      <a:blip r:embed="rId4"/>
                      <a:srcRect/>
                      <a:stretch>
                        <a:fillRect/>
                      </a:stretch>
                    </p:blipFill>
                    <p:spPr bwMode="auto">
                      <a:xfrm>
                        <a:off x="2209800" y="2706688"/>
                        <a:ext cx="7223125"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0" name="Rectangle 12">
            <a:extLst>
              <a:ext uri="{FF2B5EF4-FFF2-40B4-BE49-F238E27FC236}">
                <a16:creationId xmlns:a16="http://schemas.microsoft.com/office/drawing/2014/main" id="{C4B405A7-2B3E-4C17-8FFF-FAF940005B87}"/>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Slide Number Placeholder 2">
            <a:extLst>
              <a:ext uri="{FF2B5EF4-FFF2-40B4-BE49-F238E27FC236}">
                <a16:creationId xmlns:a16="http://schemas.microsoft.com/office/drawing/2014/main" id="{92CA3D19-65FE-EC53-4BE0-C0CD8BB4BBF2}"/>
              </a:ext>
            </a:extLst>
          </p:cNvPr>
          <p:cNvSpPr txBox="1">
            <a:spLocks/>
          </p:cNvSpPr>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6835F41C-DEDC-4438-917D-1D94D2D033D6}" type="slidenum">
              <a:rPr lang="en-US" altLang="en-US" smtClean="0"/>
              <a:pPr>
                <a:defRPr/>
              </a:pPr>
              <a:t>1</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C4722-BC21-FFF3-C147-E81FD493C60A}"/>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F499AF94-1C4B-4E43-DABE-71F3CEA84A72}"/>
              </a:ext>
            </a:extLst>
          </p:cNvPr>
          <p:cNvSpPr>
            <a:spLocks noGrp="1"/>
          </p:cNvSpPr>
          <p:nvPr>
            <p:ph type="title"/>
          </p:nvPr>
        </p:nvSpPr>
        <p:spPr>
          <a:xfrm>
            <a:off x="2209800" y="646113"/>
            <a:ext cx="7772400" cy="1066800"/>
          </a:xfrm>
        </p:spPr>
        <p:txBody>
          <a:bodyPr/>
          <a:lstStyle/>
          <a:p>
            <a:r>
              <a:rPr lang="en-GB" altLang="en-US" dirty="0"/>
              <a:t>Status of </a:t>
            </a:r>
            <a:r>
              <a:rPr lang="en-GB" altLang="en-US" dirty="0" err="1"/>
              <a:t>REVmf</a:t>
            </a:r>
            <a:r>
              <a:rPr lang="en-GB" altLang="en-US" dirty="0"/>
              <a:t> Draft</a:t>
            </a:r>
          </a:p>
        </p:txBody>
      </p:sp>
      <p:graphicFrame>
        <p:nvGraphicFramePr>
          <p:cNvPr id="3" name="Content Placeholder 2">
            <a:extLst>
              <a:ext uri="{FF2B5EF4-FFF2-40B4-BE49-F238E27FC236}">
                <a16:creationId xmlns:a16="http://schemas.microsoft.com/office/drawing/2014/main" id="{D3C8008F-0D4E-8E6C-07D1-99FFCAB57E4D}"/>
              </a:ext>
            </a:extLst>
          </p:cNvPr>
          <p:cNvGraphicFramePr>
            <a:graphicFrameLocks noGrp="1"/>
          </p:cNvGraphicFramePr>
          <p:nvPr>
            <p:ph idx="1"/>
            <p:extLst>
              <p:ext uri="{D42A27DB-BD31-4B8C-83A1-F6EECF244321}">
                <p14:modId xmlns:p14="http://schemas.microsoft.com/office/powerpoint/2010/main" val="3478161319"/>
              </p:ext>
            </p:extLst>
          </p:nvPr>
        </p:nvGraphicFramePr>
        <p:xfrm>
          <a:off x="914401" y="1981200"/>
          <a:ext cx="10591799" cy="1519013"/>
        </p:xfrm>
        <a:graphic>
          <a:graphicData uri="http://schemas.openxmlformats.org/drawingml/2006/table">
            <a:tbl>
              <a:tblPr firstRow="1" bandRow="1">
                <a:tableStyleId>{5C22544A-7EE6-4342-B048-85BDC9FD1C3A}</a:tableStyleId>
              </a:tblPr>
              <a:tblGrid>
                <a:gridCol w="1103313">
                  <a:extLst>
                    <a:ext uri="{9D8B030D-6E8A-4147-A177-3AD203B41FA5}">
                      <a16:colId xmlns:a16="http://schemas.microsoft.com/office/drawing/2014/main" val="2940187549"/>
                    </a:ext>
                  </a:extLst>
                </a:gridCol>
                <a:gridCol w="1411286">
                  <a:extLst>
                    <a:ext uri="{9D8B030D-6E8A-4147-A177-3AD203B41FA5}">
                      <a16:colId xmlns:a16="http://schemas.microsoft.com/office/drawing/2014/main" val="1279132192"/>
                    </a:ext>
                  </a:extLst>
                </a:gridCol>
                <a:gridCol w="8077200">
                  <a:extLst>
                    <a:ext uri="{9D8B030D-6E8A-4147-A177-3AD203B41FA5}">
                      <a16:colId xmlns:a16="http://schemas.microsoft.com/office/drawing/2014/main" val="2524732889"/>
                    </a:ext>
                  </a:extLst>
                </a:gridCol>
              </a:tblGrid>
              <a:tr h="172012">
                <a:tc>
                  <a:txBody>
                    <a:bodyPr/>
                    <a:lstStyle/>
                    <a:p>
                      <a:pPr algn="ctr"/>
                      <a:r>
                        <a:rPr lang="en-US" dirty="0"/>
                        <a:t>Draft</a:t>
                      </a:r>
                    </a:p>
                  </a:txBody>
                  <a:tcPr/>
                </a:tc>
                <a:tc>
                  <a:txBody>
                    <a:bodyPr/>
                    <a:lstStyle/>
                    <a:p>
                      <a:pPr algn="ctr"/>
                      <a:r>
                        <a:rPr lang="en-US" dirty="0"/>
                        <a:t>Date</a:t>
                      </a:r>
                    </a:p>
                  </a:txBody>
                  <a:tcPr/>
                </a:tc>
                <a:tc>
                  <a:txBody>
                    <a:bodyPr/>
                    <a:lstStyle/>
                    <a:p>
                      <a:r>
                        <a:rPr lang="en-US" dirty="0"/>
                        <a:t>Description</a:t>
                      </a:r>
                    </a:p>
                  </a:txBody>
                  <a:tcPr/>
                </a:tc>
                <a:extLst>
                  <a:ext uri="{0D108BD9-81ED-4DB2-BD59-A6C34878D82A}">
                    <a16:rowId xmlns:a16="http://schemas.microsoft.com/office/drawing/2014/main" val="1282472411"/>
                  </a:ext>
                </a:extLst>
              </a:tr>
              <a:tr h="209141">
                <a:tc>
                  <a:txBody>
                    <a:bodyPr/>
                    <a:lstStyle/>
                    <a:p>
                      <a:pPr algn="ctr" fontAlgn="b">
                        <a:buNone/>
                      </a:pPr>
                      <a:r>
                        <a:rPr lang="en-US" sz="1600" b="0" i="0" u="none" strike="noStrike" dirty="0">
                          <a:solidFill>
                            <a:srgbClr val="000000"/>
                          </a:solidFill>
                          <a:effectLst/>
                          <a:latin typeface="+mj-lt"/>
                        </a:rPr>
                        <a:t>0</a:t>
                      </a:r>
                    </a:p>
                  </a:txBody>
                  <a:tcPr marL="6350" marR="6350" marT="6350" marB="0" anchor="b"/>
                </a:tc>
                <a:tc>
                  <a:txBody>
                    <a:bodyPr/>
                    <a:lstStyle/>
                    <a:p>
                      <a:pPr algn="ctr" fontAlgn="b">
                        <a:buNone/>
                      </a:pPr>
                      <a:r>
                        <a:rPr lang="en-US" sz="1600" b="0" i="0" u="none" strike="noStrike" dirty="0">
                          <a:solidFill>
                            <a:srgbClr val="000000"/>
                          </a:solidFill>
                          <a:effectLst/>
                          <a:latin typeface="+mj-lt"/>
                        </a:rPr>
                        <a:t>5/12/2025</a:t>
                      </a:r>
                    </a:p>
                  </a:txBody>
                  <a:tcPr marL="6350" marR="6350" marT="6350" marB="0" anchor="b"/>
                </a:tc>
                <a:tc>
                  <a:txBody>
                    <a:bodyPr/>
                    <a:lstStyle/>
                    <a:p>
                      <a:pPr algn="l" fontAlgn="b">
                        <a:buNone/>
                      </a:pPr>
                      <a:r>
                        <a:rPr lang="en-US" sz="1600" b="0" i="0" u="none" strike="noStrike">
                          <a:solidFill>
                            <a:srgbClr val="000000"/>
                          </a:solidFill>
                          <a:effectLst/>
                          <a:latin typeface="+mj-lt"/>
                        </a:rPr>
                        <a:t>Functionally equivalent to IEEE Std 802.11-2024</a:t>
                      </a:r>
                    </a:p>
                  </a:txBody>
                  <a:tcPr marL="6350" marR="6350" marT="6350" marB="0" anchor="b"/>
                </a:tc>
                <a:extLst>
                  <a:ext uri="{0D108BD9-81ED-4DB2-BD59-A6C34878D82A}">
                    <a16:rowId xmlns:a16="http://schemas.microsoft.com/office/drawing/2014/main" val="1873386655"/>
                  </a:ext>
                </a:extLst>
              </a:tr>
              <a:tr h="301021">
                <a:tc>
                  <a:txBody>
                    <a:bodyPr/>
                    <a:lstStyle/>
                    <a:p>
                      <a:pPr algn="ctr" fontAlgn="b">
                        <a:buNone/>
                      </a:pPr>
                      <a:r>
                        <a:rPr lang="en-US" sz="1600" b="0" i="0" u="none" strike="noStrike">
                          <a:solidFill>
                            <a:srgbClr val="000000"/>
                          </a:solidFill>
                          <a:effectLst/>
                          <a:latin typeface="+mj-lt"/>
                        </a:rPr>
                        <a:t>0.1</a:t>
                      </a:r>
                    </a:p>
                  </a:txBody>
                  <a:tcPr marL="6350" marR="6350" marT="6350" marB="0" anchor="b"/>
                </a:tc>
                <a:tc>
                  <a:txBody>
                    <a:bodyPr/>
                    <a:lstStyle/>
                    <a:p>
                      <a:pPr algn="ctr" fontAlgn="b">
                        <a:buNone/>
                      </a:pPr>
                      <a:r>
                        <a:rPr lang="en-US" sz="1600" b="0" i="0" u="none" strike="noStrike">
                          <a:solidFill>
                            <a:srgbClr val="000000"/>
                          </a:solidFill>
                          <a:effectLst/>
                          <a:latin typeface="+mj-lt"/>
                        </a:rPr>
                        <a:t>5/22/2025</a:t>
                      </a:r>
                    </a:p>
                  </a:txBody>
                  <a:tcPr marL="6350" marR="6350" marT="6350" marB="0" anchor="b"/>
                </a:tc>
                <a:tc>
                  <a:txBody>
                    <a:bodyPr/>
                    <a:lstStyle/>
                    <a:p>
                      <a:pPr algn="l" fontAlgn="b">
                        <a:buNone/>
                      </a:pPr>
                      <a:r>
                        <a:rPr lang="en-US" sz="1600" b="0" i="0" u="none" strike="noStrike" dirty="0">
                          <a:solidFill>
                            <a:srgbClr val="000000"/>
                          </a:solidFill>
                          <a:effectLst/>
                          <a:latin typeface="+mj-lt"/>
                        </a:rPr>
                        <a:t>Incorporated motioned documents in 11-24/1925r6</a:t>
                      </a:r>
                    </a:p>
                  </a:txBody>
                  <a:tcPr marL="6350" marR="6350" marT="6350" marB="0" anchor="b"/>
                </a:tc>
                <a:extLst>
                  <a:ext uri="{0D108BD9-81ED-4DB2-BD59-A6C34878D82A}">
                    <a16:rowId xmlns:a16="http://schemas.microsoft.com/office/drawing/2014/main" val="4244524004"/>
                  </a:ext>
                </a:extLst>
              </a:tr>
              <a:tr h="301021">
                <a:tc>
                  <a:txBody>
                    <a:bodyPr/>
                    <a:lstStyle/>
                    <a:p>
                      <a:pPr algn="ctr" fontAlgn="b">
                        <a:buNone/>
                      </a:pPr>
                      <a:r>
                        <a:rPr lang="en-US" sz="1600" b="0" i="0" u="none" strike="noStrike" dirty="0">
                          <a:solidFill>
                            <a:srgbClr val="000000"/>
                          </a:solidFill>
                          <a:effectLst/>
                          <a:latin typeface="+mj-lt"/>
                        </a:rPr>
                        <a:t>0.2</a:t>
                      </a:r>
                    </a:p>
                  </a:txBody>
                  <a:tcPr marL="6350" marR="6350" marT="6350" marB="0" anchor="b"/>
                </a:tc>
                <a:tc>
                  <a:txBody>
                    <a:bodyPr/>
                    <a:lstStyle/>
                    <a:p>
                      <a:pPr algn="ctr" fontAlgn="b">
                        <a:buNone/>
                      </a:pPr>
                      <a:r>
                        <a:rPr lang="en-US" sz="1600" b="0" i="0" u="none" strike="noStrike" dirty="0">
                          <a:solidFill>
                            <a:srgbClr val="000000"/>
                          </a:solidFill>
                          <a:effectLst/>
                          <a:latin typeface="+mj-lt"/>
                        </a:rPr>
                        <a:t>6/11/2025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802.11bh-2024</a:t>
                      </a:r>
                    </a:p>
                  </a:txBody>
                  <a:tcPr marL="6350" marR="6350" marT="6350" marB="0" anchor="b"/>
                </a:tc>
                <a:extLst>
                  <a:ext uri="{0D108BD9-81ED-4DB2-BD59-A6C34878D82A}">
                    <a16:rowId xmlns:a16="http://schemas.microsoft.com/office/drawing/2014/main" val="2961041513"/>
                  </a:ext>
                </a:extLst>
              </a:tr>
              <a:tr h="301021">
                <a:tc>
                  <a:txBody>
                    <a:bodyPr/>
                    <a:lstStyle/>
                    <a:p>
                      <a:pPr algn="ctr" fontAlgn="b">
                        <a:buNone/>
                      </a:pPr>
                      <a:r>
                        <a:rPr lang="en-US" sz="1600" b="0" i="0" u="none" strike="noStrike" dirty="0">
                          <a:solidFill>
                            <a:srgbClr val="000000"/>
                          </a:solidFill>
                          <a:effectLst/>
                          <a:latin typeface="+mj-lt"/>
                        </a:rPr>
                        <a:t>1</a:t>
                      </a:r>
                    </a:p>
                  </a:txBody>
                  <a:tcPr marL="6350" marR="6350" marT="6350" marB="0" anchor="b"/>
                </a:tc>
                <a:tc>
                  <a:txBody>
                    <a:bodyPr/>
                    <a:lstStyle/>
                    <a:p>
                      <a:pPr algn="ctr" fontAlgn="b">
                        <a:buNone/>
                      </a:pPr>
                      <a:r>
                        <a:rPr lang="en-US" sz="1600" b="0" i="0" u="none" strike="noStrike" dirty="0">
                          <a:solidFill>
                            <a:srgbClr val="000000"/>
                          </a:solidFill>
                          <a:effectLst/>
                          <a:latin typeface="+mj-lt"/>
                        </a:rPr>
                        <a:t>8/12/2025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802.11be-2024</a:t>
                      </a:r>
                    </a:p>
                  </a:txBody>
                  <a:tcPr marL="6350" marR="6350" marT="6350" marB="0" anchor="b"/>
                </a:tc>
                <a:extLst>
                  <a:ext uri="{0D108BD9-81ED-4DB2-BD59-A6C34878D82A}">
                    <a16:rowId xmlns:a16="http://schemas.microsoft.com/office/drawing/2014/main" val="454880080"/>
                  </a:ext>
                </a:extLst>
              </a:tr>
            </a:tbl>
          </a:graphicData>
        </a:graphic>
      </p:graphicFrame>
      <p:sp>
        <p:nvSpPr>
          <p:cNvPr id="2" name="Footer Placeholder 4">
            <a:extLst>
              <a:ext uri="{FF2B5EF4-FFF2-40B4-BE49-F238E27FC236}">
                <a16:creationId xmlns:a16="http://schemas.microsoft.com/office/drawing/2014/main" id="{DA5D3BBA-8F04-8564-E0CA-2F854233445E}"/>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8B08CBCF-CFF9-E728-511F-5784AB47DFC2}"/>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2</a:t>
            </a:fld>
            <a:endParaRPr lang="en-US" altLang="en-US" dirty="0"/>
          </a:p>
        </p:txBody>
      </p:sp>
    </p:spTree>
    <p:extLst>
      <p:ext uri="{BB962C8B-B14F-4D97-AF65-F5344CB8AC3E}">
        <p14:creationId xmlns:p14="http://schemas.microsoft.com/office/powerpoint/2010/main" val="26681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C730BA2-C41B-2562-53F5-AFF9F6C8FB18}"/>
              </a:ext>
            </a:extLst>
          </p:cNvPr>
          <p:cNvSpPr>
            <a:spLocks noGrp="1"/>
          </p:cNvSpPr>
          <p:nvPr>
            <p:ph type="title"/>
          </p:nvPr>
        </p:nvSpPr>
        <p:spPr>
          <a:xfrm>
            <a:off x="2209800" y="646113"/>
            <a:ext cx="7772400" cy="1066800"/>
          </a:xfrm>
        </p:spPr>
        <p:txBody>
          <a:bodyPr/>
          <a:lstStyle/>
          <a:p>
            <a:r>
              <a:rPr lang="en-GB" altLang="en-US" dirty="0"/>
              <a:t>Reference document</a:t>
            </a:r>
          </a:p>
        </p:txBody>
      </p:sp>
      <p:sp>
        <p:nvSpPr>
          <p:cNvPr id="8195" name="Content Placeholder 2">
            <a:extLst>
              <a:ext uri="{FF2B5EF4-FFF2-40B4-BE49-F238E27FC236}">
                <a16:creationId xmlns:a16="http://schemas.microsoft.com/office/drawing/2014/main" id="{0EB9CEC8-F935-E6AF-3138-3CDD4E91AA96}"/>
              </a:ext>
            </a:extLst>
          </p:cNvPr>
          <p:cNvSpPr>
            <a:spLocks noGrp="1"/>
          </p:cNvSpPr>
          <p:nvPr>
            <p:ph idx="1"/>
          </p:nvPr>
        </p:nvSpPr>
        <p:spPr/>
        <p:txBody>
          <a:bodyPr/>
          <a:lstStyle/>
          <a:p>
            <a:r>
              <a:rPr lang="en-GB" altLang="en-US" dirty="0"/>
              <a:t>Draft P802.11REVmf D1.0 is available in members’ area.</a:t>
            </a:r>
          </a:p>
          <a:p>
            <a:r>
              <a:rPr lang="en-GB" altLang="en-US" dirty="0"/>
              <a:t>Word docs and figures of D1.0 are also available in members’ area for preparing submissions.</a:t>
            </a:r>
          </a:p>
          <a:p>
            <a:r>
              <a:rPr lang="en-GB" altLang="en-US" dirty="0"/>
              <a:t>LB 289 Comments is available in mentor.</a:t>
            </a:r>
          </a:p>
          <a:p>
            <a:pPr lvl="1"/>
            <a:r>
              <a:rPr lang="en-US" altLang="en-US" u="sng" dirty="0">
                <a:hlinkClick r:id="rId3"/>
              </a:rPr>
              <a:t>25/1610</a:t>
            </a:r>
            <a:endParaRPr lang="en-GB" altLang="en-US" dirty="0"/>
          </a:p>
        </p:txBody>
      </p:sp>
      <p:sp>
        <p:nvSpPr>
          <p:cNvPr id="2" name="Footer Placeholder 4">
            <a:extLst>
              <a:ext uri="{FF2B5EF4-FFF2-40B4-BE49-F238E27FC236}">
                <a16:creationId xmlns:a16="http://schemas.microsoft.com/office/drawing/2014/main" id="{B2CAA2AE-EB91-2789-50F0-3719585AFD07}"/>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232C50C5-CE5F-7490-AE47-3E68B5E9C98D}"/>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3</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5A428-8B74-48F4-A922-342FDFA3FEC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2D9289C2-E7CC-B131-0B17-A650F1371464}"/>
              </a:ext>
            </a:extLst>
          </p:cNvPr>
          <p:cNvSpPr>
            <a:spLocks noGrp="1"/>
          </p:cNvSpPr>
          <p:nvPr>
            <p:ph type="title"/>
          </p:nvPr>
        </p:nvSpPr>
        <p:spPr>
          <a:xfrm>
            <a:off x="2209800" y="646113"/>
            <a:ext cx="7772400" cy="1066800"/>
          </a:xfrm>
        </p:spPr>
        <p:txBody>
          <a:bodyPr/>
          <a:lstStyle/>
          <a:p>
            <a:r>
              <a:rPr lang="en-GB" altLang="en-US" dirty="0"/>
              <a:t>Initial Comment Assignment </a:t>
            </a:r>
          </a:p>
        </p:txBody>
      </p:sp>
      <p:graphicFrame>
        <p:nvGraphicFramePr>
          <p:cNvPr id="3" name="Content Placeholder 2">
            <a:extLst>
              <a:ext uri="{FF2B5EF4-FFF2-40B4-BE49-F238E27FC236}">
                <a16:creationId xmlns:a16="http://schemas.microsoft.com/office/drawing/2014/main" id="{05EE69A6-E14B-E410-CF41-C45409901DDD}"/>
              </a:ext>
            </a:extLst>
          </p:cNvPr>
          <p:cNvGraphicFramePr>
            <a:graphicFrameLocks noGrp="1"/>
          </p:cNvGraphicFramePr>
          <p:nvPr>
            <p:ph idx="1"/>
            <p:extLst>
              <p:ext uri="{D42A27DB-BD31-4B8C-83A1-F6EECF244321}">
                <p14:modId xmlns:p14="http://schemas.microsoft.com/office/powerpoint/2010/main" val="3971215816"/>
              </p:ext>
            </p:extLst>
          </p:nvPr>
        </p:nvGraphicFramePr>
        <p:xfrm>
          <a:off x="914400" y="1447800"/>
          <a:ext cx="10515601" cy="5013553"/>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940187549"/>
                    </a:ext>
                  </a:extLst>
                </a:gridCol>
                <a:gridCol w="5081789">
                  <a:extLst>
                    <a:ext uri="{9D8B030D-6E8A-4147-A177-3AD203B41FA5}">
                      <a16:colId xmlns:a16="http://schemas.microsoft.com/office/drawing/2014/main" val="1279132192"/>
                    </a:ext>
                  </a:extLst>
                </a:gridCol>
                <a:gridCol w="2309611">
                  <a:extLst>
                    <a:ext uri="{9D8B030D-6E8A-4147-A177-3AD203B41FA5}">
                      <a16:colId xmlns:a16="http://schemas.microsoft.com/office/drawing/2014/main" val="2130146528"/>
                    </a:ext>
                  </a:extLst>
                </a:gridCol>
                <a:gridCol w="2133601">
                  <a:extLst>
                    <a:ext uri="{9D8B030D-6E8A-4147-A177-3AD203B41FA5}">
                      <a16:colId xmlns:a16="http://schemas.microsoft.com/office/drawing/2014/main" val="2524732889"/>
                    </a:ext>
                  </a:extLst>
                </a:gridCol>
              </a:tblGrid>
              <a:tr h="381000">
                <a:tc>
                  <a:txBody>
                    <a:bodyPr/>
                    <a:lstStyle/>
                    <a:p>
                      <a:r>
                        <a:rPr lang="en-US" sz="1800" dirty="0"/>
                        <a:t>Ad hoc</a:t>
                      </a:r>
                    </a:p>
                  </a:txBody>
                  <a:tcPr/>
                </a:tc>
                <a:tc>
                  <a:txBody>
                    <a:bodyPr/>
                    <a:lstStyle/>
                    <a:p>
                      <a:r>
                        <a:rPr lang="en-US" sz="1800" dirty="0"/>
                        <a:t>Description</a:t>
                      </a:r>
                    </a:p>
                  </a:txBody>
                  <a:tcPr/>
                </a:tc>
                <a:tc>
                  <a:txBody>
                    <a:bodyPr/>
                    <a:lstStyle/>
                    <a:p>
                      <a:r>
                        <a:rPr lang="en-US" sz="1800" dirty="0"/>
                        <a:t>Number of CIDs</a:t>
                      </a:r>
                    </a:p>
                  </a:txBody>
                  <a:tcPr/>
                </a:tc>
                <a:tc>
                  <a:txBody>
                    <a:bodyPr/>
                    <a:lstStyle/>
                    <a:p>
                      <a:r>
                        <a:rPr lang="en-US" sz="1800" dirty="0"/>
                        <a:t>Initial Assignee</a:t>
                      </a:r>
                    </a:p>
                  </a:txBody>
                  <a:tcPr/>
                </a:tc>
                <a:extLst>
                  <a:ext uri="{0D108BD9-81ED-4DB2-BD59-A6C34878D82A}">
                    <a16:rowId xmlns:a16="http://schemas.microsoft.com/office/drawing/2014/main" val="1282472411"/>
                  </a:ext>
                </a:extLst>
              </a:tr>
              <a:tr h="505176">
                <a:tc>
                  <a:txBody>
                    <a:bodyPr/>
                    <a:lstStyle/>
                    <a:p>
                      <a:r>
                        <a:rPr lang="en-GB" sz="1600" dirty="0"/>
                        <a:t>ED1</a:t>
                      </a:r>
                      <a:endParaRPr lang="en-US" sz="1600" dirty="0"/>
                    </a:p>
                  </a:txBody>
                  <a:tcPr/>
                </a:tc>
                <a:tc>
                  <a:txBody>
                    <a:bodyPr/>
                    <a:lstStyle/>
                    <a:p>
                      <a:r>
                        <a:rPr lang="en-GB" sz="1600" dirty="0"/>
                        <a:t>Editorial comments from clause 1 to clause 9</a:t>
                      </a:r>
                      <a:endParaRPr lang="en-US" sz="1600" dirty="0"/>
                    </a:p>
                  </a:txBody>
                  <a:tcPr/>
                </a:tc>
                <a:tc>
                  <a:txBody>
                    <a:bodyPr/>
                    <a:lstStyle/>
                    <a:p>
                      <a:pPr algn="l"/>
                      <a:r>
                        <a:rPr lang="en-US" sz="1600" dirty="0"/>
                        <a:t>50</a:t>
                      </a:r>
                    </a:p>
                  </a:txBody>
                  <a:tcPr/>
                </a:tc>
                <a:tc>
                  <a:txBody>
                    <a:bodyPr/>
                    <a:lstStyle/>
                    <a:p>
                      <a:r>
                        <a:rPr lang="en-GB" sz="1600" dirty="0"/>
                        <a:t>Po-Kai Huang</a:t>
                      </a:r>
                      <a:endParaRPr lang="en-US" sz="1600" dirty="0"/>
                    </a:p>
                  </a:txBody>
                  <a:tcPr/>
                </a:tc>
                <a:extLst>
                  <a:ext uri="{0D108BD9-81ED-4DB2-BD59-A6C34878D82A}">
                    <a16:rowId xmlns:a16="http://schemas.microsoft.com/office/drawing/2014/main" val="1873386655"/>
                  </a:ext>
                </a:extLst>
              </a:tr>
              <a:tr h="634201">
                <a:tc>
                  <a:txBody>
                    <a:bodyPr/>
                    <a:lstStyle/>
                    <a:p>
                      <a:r>
                        <a:rPr lang="en-US" sz="1600" dirty="0"/>
                        <a:t>ED2</a:t>
                      </a:r>
                    </a:p>
                  </a:txBody>
                  <a:tcPr/>
                </a:tc>
                <a:tc>
                  <a:txBody>
                    <a:bodyPr/>
                    <a:lstStyle/>
                    <a:p>
                      <a:r>
                        <a:rPr lang="en-GB" sz="1600" dirty="0"/>
                        <a:t>Editorial comments from clause 10 to the end, plus </a:t>
                      </a:r>
                      <a:r>
                        <a:rPr lang="en-US" sz="1600" dirty="0"/>
                        <a:t>non-clause specified</a:t>
                      </a:r>
                    </a:p>
                  </a:txBody>
                  <a:tcPr/>
                </a:tc>
                <a:tc>
                  <a:txBody>
                    <a:bodyPr/>
                    <a:lstStyle/>
                    <a:p>
                      <a:pPr algn="l"/>
                      <a:r>
                        <a:rPr lang="en-US" sz="1600" dirty="0"/>
                        <a:t>103</a:t>
                      </a:r>
                    </a:p>
                  </a:txBody>
                  <a:tcPr/>
                </a:tc>
                <a:tc>
                  <a:txBody>
                    <a:bodyPr/>
                    <a:lstStyle/>
                    <a:p>
                      <a:r>
                        <a:rPr lang="en-US" sz="1600" dirty="0"/>
                        <a:t>Edward Au</a:t>
                      </a:r>
                    </a:p>
                  </a:txBody>
                  <a:tcPr/>
                </a:tc>
                <a:extLst>
                  <a:ext uri="{0D108BD9-81ED-4DB2-BD59-A6C34878D82A}">
                    <a16:rowId xmlns:a16="http://schemas.microsoft.com/office/drawing/2014/main" val="4244524004"/>
                  </a:ext>
                </a:extLst>
              </a:tr>
              <a:tr h="721680">
                <a:tc>
                  <a:txBody>
                    <a:bodyPr/>
                    <a:lstStyle/>
                    <a:p>
                      <a:r>
                        <a:rPr lang="en-GB" sz="1600" dirty="0"/>
                        <a:t>GEN</a:t>
                      </a:r>
                      <a:endParaRPr lang="en-US" sz="1600" dirty="0"/>
                    </a:p>
                  </a:txBody>
                  <a:tcPr/>
                </a:tc>
                <a:tc>
                  <a:txBody>
                    <a:bodyPr/>
                    <a:lstStyle/>
                    <a:p>
                      <a:r>
                        <a:rPr lang="en-GB" sz="1600" dirty="0"/>
                        <a:t>Technical/Gen comments from clause 1 to clause 8, Annexes, plus </a:t>
                      </a:r>
                      <a:r>
                        <a:rPr lang="en-US" sz="1600" dirty="0"/>
                        <a:t>non-clause specified</a:t>
                      </a:r>
                    </a:p>
                  </a:txBody>
                  <a:tcPr/>
                </a:tc>
                <a:tc>
                  <a:txBody>
                    <a:bodyPr/>
                    <a:lstStyle/>
                    <a:p>
                      <a:pPr algn="l"/>
                      <a:r>
                        <a:rPr lang="en-US" sz="1600" dirty="0"/>
                        <a:t>82</a:t>
                      </a:r>
                    </a:p>
                  </a:txBody>
                  <a:tcPr/>
                </a:tc>
                <a:tc>
                  <a:txBody>
                    <a:bodyPr/>
                    <a:lstStyle/>
                    <a:p>
                      <a:r>
                        <a:rPr lang="en-US" sz="1600" b="0" i="0" kern="1200" dirty="0">
                          <a:solidFill>
                            <a:schemeClr val="dk1"/>
                          </a:solidFill>
                          <a:effectLst/>
                          <a:latin typeface="+mn-lt"/>
                          <a:ea typeface="+mn-ea"/>
                          <a:cs typeface="+mn-cs"/>
                        </a:rPr>
                        <a:t>Jon Rosdahl</a:t>
                      </a:r>
                      <a:endParaRPr lang="en-US" sz="1600" dirty="0"/>
                    </a:p>
                  </a:txBody>
                  <a:tcPr/>
                </a:tc>
                <a:extLst>
                  <a:ext uri="{0D108BD9-81ED-4DB2-BD59-A6C34878D82A}">
                    <a16:rowId xmlns:a16="http://schemas.microsoft.com/office/drawing/2014/main" val="2961041513"/>
                  </a:ext>
                </a:extLst>
              </a:tr>
              <a:tr h="634823">
                <a:tc>
                  <a:txBody>
                    <a:bodyPr/>
                    <a:lstStyle/>
                    <a:p>
                      <a:r>
                        <a:rPr lang="en-GB" sz="1600" dirty="0"/>
                        <a:t>MAC</a:t>
                      </a:r>
                      <a:endParaRPr lang="en-US" sz="1600" dirty="0"/>
                    </a:p>
                  </a:txBody>
                  <a:tcPr/>
                </a:tc>
                <a:tc>
                  <a:txBody>
                    <a:bodyPr/>
                    <a:lstStyle/>
                    <a:p>
                      <a:r>
                        <a:rPr lang="en-GB" sz="1600" dirty="0"/>
                        <a:t>Technical/Gen comments from clause 9 to clause 11, clause 14, clause 26, clause 29, clause 31, clause 33.1</a:t>
                      </a:r>
                      <a:r>
                        <a:rPr lang="en-GB" sz="1600"/>
                        <a:t>, clause 34, </a:t>
                      </a:r>
                      <a:r>
                        <a:rPr lang="en-GB" sz="1600" dirty="0"/>
                        <a:t>clause 35</a:t>
                      </a:r>
                      <a:endParaRPr lang="en-US" sz="1600" dirty="0"/>
                    </a:p>
                  </a:txBody>
                  <a:tcPr/>
                </a:tc>
                <a:tc>
                  <a:txBody>
                    <a:bodyPr/>
                    <a:lstStyle/>
                    <a:p>
                      <a:pPr algn="l"/>
                      <a:r>
                        <a:rPr lang="en-US" sz="1600" dirty="0"/>
                        <a:t>231</a:t>
                      </a:r>
                    </a:p>
                  </a:txBody>
                  <a:tcPr/>
                </a:tc>
                <a:tc>
                  <a:txBody>
                    <a:bodyPr/>
                    <a:lstStyle/>
                    <a:p>
                      <a:r>
                        <a:rPr lang="en-US" sz="1600" b="0" i="0" kern="1200" dirty="0">
                          <a:solidFill>
                            <a:schemeClr val="dk1"/>
                          </a:solidFill>
                          <a:effectLst/>
                          <a:latin typeface="+mn-lt"/>
                          <a:ea typeface="+mn-ea"/>
                          <a:cs typeface="+mn-cs"/>
                        </a:rPr>
                        <a:t>Mark Hamilton</a:t>
                      </a:r>
                      <a:endParaRPr lang="en-US" sz="1600" dirty="0"/>
                    </a:p>
                  </a:txBody>
                  <a:tcPr/>
                </a:tc>
                <a:extLst>
                  <a:ext uri="{0D108BD9-81ED-4DB2-BD59-A6C34878D82A}">
                    <a16:rowId xmlns:a16="http://schemas.microsoft.com/office/drawing/2014/main" val="62393909"/>
                  </a:ext>
                </a:extLst>
              </a:tr>
              <a:tr h="938184">
                <a:tc>
                  <a:txBody>
                    <a:bodyPr/>
                    <a:lstStyle/>
                    <a:p>
                      <a:r>
                        <a:rPr lang="en-GB" sz="1600" dirty="0"/>
                        <a:t>PHY</a:t>
                      </a:r>
                      <a:endParaRPr lang="en-US" sz="1600" dirty="0"/>
                    </a:p>
                  </a:txBody>
                  <a:tcPr/>
                </a:tc>
                <a:tc>
                  <a:txBody>
                    <a:bodyPr/>
                    <a:lstStyle/>
                    <a:p>
                      <a:r>
                        <a:rPr lang="en-GB" sz="1600" dirty="0"/>
                        <a:t>Technical/Gen comments from clause 15 to clause 25, clause 27, clause 28, clause 30, clause 32, clause 33.2, clause 36 </a:t>
                      </a:r>
                      <a:endParaRPr lang="en-US" sz="1600" dirty="0"/>
                    </a:p>
                  </a:txBody>
                  <a:tcPr/>
                </a:tc>
                <a:tc>
                  <a:txBody>
                    <a:bodyPr/>
                    <a:lstStyle/>
                    <a:p>
                      <a:pPr algn="l"/>
                      <a:r>
                        <a:rPr lang="en-US" sz="1600" dirty="0"/>
                        <a:t>15</a:t>
                      </a:r>
                    </a:p>
                  </a:txBody>
                  <a:tcPr/>
                </a:tc>
                <a:tc>
                  <a:txBody>
                    <a:bodyPr/>
                    <a:lstStyle/>
                    <a:p>
                      <a:r>
                        <a:rPr lang="en-GB" sz="1600" dirty="0"/>
                        <a:t>Mark Rison</a:t>
                      </a:r>
                      <a:endParaRPr lang="en-US" sz="1600" dirty="0"/>
                    </a:p>
                  </a:txBody>
                  <a:tcPr/>
                </a:tc>
                <a:extLst>
                  <a:ext uri="{0D108BD9-81ED-4DB2-BD59-A6C34878D82A}">
                    <a16:rowId xmlns:a16="http://schemas.microsoft.com/office/drawing/2014/main" val="972351675"/>
                  </a:ext>
                </a:extLst>
              </a:tr>
              <a:tr h="505176">
                <a:tc>
                  <a:txBody>
                    <a:bodyPr/>
                    <a:lstStyle/>
                    <a:p>
                      <a:r>
                        <a:rPr lang="en-GB" sz="1600" dirty="0"/>
                        <a:t>SEC</a:t>
                      </a:r>
                      <a:endParaRPr lang="en-US" sz="1600" dirty="0"/>
                    </a:p>
                  </a:txBody>
                  <a:tcPr/>
                </a:tc>
                <a:tc>
                  <a:txBody>
                    <a:bodyPr/>
                    <a:lstStyle/>
                    <a:p>
                      <a:r>
                        <a:rPr lang="en-GB" sz="1600" dirty="0"/>
                        <a:t>Technical/Gen comments from clauses 12 and 13</a:t>
                      </a:r>
                      <a:endParaRPr lang="en-US" sz="1600" dirty="0"/>
                    </a:p>
                  </a:txBody>
                  <a:tcPr/>
                </a:tc>
                <a:tc>
                  <a:txBody>
                    <a:bodyPr/>
                    <a:lstStyle/>
                    <a:p>
                      <a:pPr algn="l"/>
                      <a:r>
                        <a:rPr lang="en-US" sz="1600" dirty="0"/>
                        <a:t>112</a:t>
                      </a:r>
                    </a:p>
                  </a:txBody>
                  <a:tcPr/>
                </a:tc>
                <a:tc>
                  <a:txBody>
                    <a:bodyPr/>
                    <a:lstStyle/>
                    <a:p>
                      <a:r>
                        <a:rPr lang="en-US" sz="1600" b="0" i="0" kern="1200" dirty="0">
                          <a:solidFill>
                            <a:schemeClr val="dk1"/>
                          </a:solidFill>
                          <a:effectLst/>
                          <a:latin typeface="+mn-lt"/>
                          <a:ea typeface="+mn-ea"/>
                          <a:cs typeface="+mn-cs"/>
                        </a:rPr>
                        <a:t>Mike Montemurro</a:t>
                      </a:r>
                      <a:endParaRPr lang="en-US" sz="1600" dirty="0"/>
                    </a:p>
                  </a:txBody>
                  <a:tcPr/>
                </a:tc>
                <a:extLst>
                  <a:ext uri="{0D108BD9-81ED-4DB2-BD59-A6C34878D82A}">
                    <a16:rowId xmlns:a16="http://schemas.microsoft.com/office/drawing/2014/main" val="1165518861"/>
                  </a:ext>
                </a:extLst>
              </a:tr>
              <a:tr h="505176">
                <a:tc>
                  <a:txBody>
                    <a:bodyPr/>
                    <a:lstStyle/>
                    <a:p>
                      <a:r>
                        <a:rPr lang="en-US" sz="1600" dirty="0"/>
                        <a:t>Total</a:t>
                      </a:r>
                    </a:p>
                  </a:txBody>
                  <a:tcPr/>
                </a:tc>
                <a:tc>
                  <a:txBody>
                    <a:bodyPr/>
                    <a:lstStyle/>
                    <a:p>
                      <a:endParaRPr lang="en-US" sz="1600" dirty="0"/>
                    </a:p>
                  </a:txBody>
                  <a:tcPr/>
                </a:tc>
                <a:tc>
                  <a:txBody>
                    <a:bodyPr/>
                    <a:lstStyle/>
                    <a:p>
                      <a:pPr algn="l"/>
                      <a:r>
                        <a:rPr lang="en-US" sz="1600" dirty="0"/>
                        <a:t>593</a:t>
                      </a:r>
                    </a:p>
                  </a:txBody>
                  <a:tcPr/>
                </a:tc>
                <a:tc>
                  <a:txBody>
                    <a:bodyPr/>
                    <a:lstStyle/>
                    <a:p>
                      <a:endParaRPr lang="en-US" sz="1600" dirty="0"/>
                    </a:p>
                  </a:txBody>
                  <a:tcPr/>
                </a:tc>
                <a:extLst>
                  <a:ext uri="{0D108BD9-81ED-4DB2-BD59-A6C34878D82A}">
                    <a16:rowId xmlns:a16="http://schemas.microsoft.com/office/drawing/2014/main" val="1152136013"/>
                  </a:ext>
                </a:extLst>
              </a:tr>
            </a:tbl>
          </a:graphicData>
        </a:graphic>
      </p:graphicFrame>
      <p:sp>
        <p:nvSpPr>
          <p:cNvPr id="2" name="Footer Placeholder 4">
            <a:extLst>
              <a:ext uri="{FF2B5EF4-FFF2-40B4-BE49-F238E27FC236}">
                <a16:creationId xmlns:a16="http://schemas.microsoft.com/office/drawing/2014/main" id="{D90709CF-0859-AAD3-7CB6-E210E8C21D12}"/>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6EF8DFCE-EDA1-2E80-516E-6389B967DBBB}"/>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4</a:t>
            </a:fld>
            <a:endParaRPr lang="en-US" altLang="en-US" dirty="0"/>
          </a:p>
        </p:txBody>
      </p:sp>
    </p:spTree>
    <p:extLst>
      <p:ext uri="{BB962C8B-B14F-4D97-AF65-F5344CB8AC3E}">
        <p14:creationId xmlns:p14="http://schemas.microsoft.com/office/powerpoint/2010/main" val="105057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DF2D2-A589-953D-394F-A9FED5E92AA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8844A5B9-0D2E-0646-8AE2-4A1145169930}"/>
              </a:ext>
            </a:extLst>
          </p:cNvPr>
          <p:cNvSpPr>
            <a:spLocks noGrp="1"/>
          </p:cNvSpPr>
          <p:nvPr>
            <p:ph type="title"/>
          </p:nvPr>
        </p:nvSpPr>
        <p:spPr>
          <a:xfrm>
            <a:off x="2209800" y="646113"/>
            <a:ext cx="7772400" cy="1066800"/>
          </a:xfrm>
        </p:spPr>
        <p:txBody>
          <a:bodyPr/>
          <a:lstStyle/>
          <a:p>
            <a:r>
              <a:rPr lang="en-GB" altLang="en-US" dirty="0"/>
              <a:t>CID Reassignment</a:t>
            </a:r>
          </a:p>
        </p:txBody>
      </p:sp>
      <p:sp>
        <p:nvSpPr>
          <p:cNvPr id="8195" name="Content Placeholder 2">
            <a:extLst>
              <a:ext uri="{FF2B5EF4-FFF2-40B4-BE49-F238E27FC236}">
                <a16:creationId xmlns:a16="http://schemas.microsoft.com/office/drawing/2014/main" id="{F3AF9595-731B-084C-9098-8FD03A460F1C}"/>
              </a:ext>
            </a:extLst>
          </p:cNvPr>
          <p:cNvSpPr>
            <a:spLocks noGrp="1"/>
          </p:cNvSpPr>
          <p:nvPr>
            <p:ph idx="1"/>
          </p:nvPr>
        </p:nvSpPr>
        <p:spPr/>
        <p:txBody>
          <a:bodyPr/>
          <a:lstStyle/>
          <a:p>
            <a:pPr marL="171450" indent="-171450">
              <a:buFont typeface="Arial" panose="020B0604020202020204" pitchFamily="34" charset="0"/>
              <a:buChar char="•"/>
            </a:pPr>
            <a:r>
              <a:rPr lang="en-US" sz="2400" dirty="0"/>
              <a:t>Each ad hoc chair will handle CID reassignment in the corresponding category.</a:t>
            </a:r>
          </a:p>
          <a:p>
            <a:pPr marL="171450" indent="-171450">
              <a:buFont typeface="Arial" panose="020B0604020202020204" pitchFamily="34" charset="0"/>
              <a:buChar char="•"/>
            </a:pPr>
            <a:r>
              <a:rPr lang="en-US" sz="2400" dirty="0"/>
              <a:t>If a CID is reassigned, the corresponding ad hoc chair will send an email to notify the new assignee and update the online database directly. The changes will then be reflector in the next revision of the comment spreadsheet.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B9220B84-657A-4B59-64CF-23DC7548A276}"/>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B5CBB3BD-8BC3-3BE3-39E5-90C5FEA40ED4}"/>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5</a:t>
            </a:fld>
            <a:endParaRPr lang="en-US" altLang="en-US" dirty="0"/>
          </a:p>
        </p:txBody>
      </p:sp>
    </p:spTree>
    <p:extLst>
      <p:ext uri="{BB962C8B-B14F-4D97-AF65-F5344CB8AC3E}">
        <p14:creationId xmlns:p14="http://schemas.microsoft.com/office/powerpoint/2010/main" val="373932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E07E3-EF8B-14D3-88F7-137704CA44C9}"/>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CB2EE2E-38E3-8A18-FE7E-CD758C644DE0}"/>
              </a:ext>
            </a:extLst>
          </p:cNvPr>
          <p:cNvSpPr>
            <a:spLocks noGrp="1"/>
          </p:cNvSpPr>
          <p:nvPr>
            <p:ph type="title"/>
          </p:nvPr>
        </p:nvSpPr>
        <p:spPr>
          <a:xfrm>
            <a:off x="2209800" y="646113"/>
            <a:ext cx="7772400" cy="1066800"/>
          </a:xfrm>
        </p:spPr>
        <p:txBody>
          <a:bodyPr/>
          <a:lstStyle/>
          <a:p>
            <a:r>
              <a:rPr lang="en-GB" altLang="en-US" dirty="0"/>
              <a:t>Initial resolution for editorial comments</a:t>
            </a:r>
          </a:p>
        </p:txBody>
      </p:sp>
      <p:sp>
        <p:nvSpPr>
          <p:cNvPr id="8195" name="Content Placeholder 2">
            <a:extLst>
              <a:ext uri="{FF2B5EF4-FFF2-40B4-BE49-F238E27FC236}">
                <a16:creationId xmlns:a16="http://schemas.microsoft.com/office/drawing/2014/main" id="{4B7AF902-B6E8-4573-DD15-824B2C3DF1A4}"/>
              </a:ext>
            </a:extLst>
          </p:cNvPr>
          <p:cNvSpPr>
            <a:spLocks noGrp="1"/>
          </p:cNvSpPr>
          <p:nvPr>
            <p:ph idx="1"/>
          </p:nvPr>
        </p:nvSpPr>
        <p:spPr/>
        <p:txBody>
          <a:bodyPr/>
          <a:lstStyle/>
          <a:p>
            <a:pPr marL="171450" indent="-171450">
              <a:buFont typeface="Arial" panose="020B0604020202020204" pitchFamily="34" charset="0"/>
              <a:buChar char="•"/>
            </a:pPr>
            <a:r>
              <a:rPr lang="en-US" dirty="0"/>
              <a:t>Edward has uploaded the following documents that contains proposed resolutions for 81 ED2 comments that are straightforward to resolve:</a:t>
            </a:r>
            <a:br>
              <a:rPr lang="en-US" dirty="0"/>
            </a:br>
            <a:r>
              <a:rPr lang="en-US" u="sng" dirty="0">
                <a:hlinkClick r:id="rId3"/>
              </a:rPr>
              <a:t>https://mentor.ieee.org/802.11/dcn/25/11-25-1612-02-000m-proposed-resolution-for-revmf-lb289-comments.xlsx</a:t>
            </a:r>
            <a:endParaRPr lang="en-US" dirty="0"/>
          </a:p>
          <a:p>
            <a:pPr marL="0" indent="0">
              <a:buNone/>
            </a:pPr>
            <a:r>
              <a:rPr lang="en-US" u="sng" dirty="0">
                <a:hlinkClick r:id="rId4"/>
              </a:rPr>
              <a:t>  https://mentor.ieee.org/802.11/dcn/25/11-25-1658-00-000m-proposed-resolution-for-revmf-lb289-comments-part-2</a:t>
            </a:r>
            <a:r>
              <a:rPr lang="en-US" u="sng">
                <a:hlinkClick r:id="rId4"/>
              </a:rPr>
              <a:t>.xlsx</a:t>
            </a:r>
            <a:endParaRPr lang="en-US" u="sng" dirty="0"/>
          </a:p>
          <a:p>
            <a:pPr marL="171450" indent="-171450">
              <a:buFont typeface="Arial" panose="020B0604020202020204" pitchFamily="34" charset="0"/>
              <a:buChar char="•"/>
            </a:pPr>
            <a:r>
              <a:rPr lang="en-US" dirty="0"/>
              <a:t>Please contact Edward if you have further comments. The plan is to motion the latest document at the last </a:t>
            </a:r>
            <a:r>
              <a:rPr lang="en-US" dirty="0" err="1"/>
              <a:t>revmf</a:t>
            </a:r>
            <a:r>
              <a:rPr lang="en-US" dirty="0"/>
              <a:t> session this week.</a:t>
            </a:r>
          </a:p>
        </p:txBody>
      </p:sp>
      <p:sp>
        <p:nvSpPr>
          <p:cNvPr id="2" name="Footer Placeholder 4">
            <a:extLst>
              <a:ext uri="{FF2B5EF4-FFF2-40B4-BE49-F238E27FC236}">
                <a16:creationId xmlns:a16="http://schemas.microsoft.com/office/drawing/2014/main" id="{A4A6E11E-EF50-6588-7E5F-ABDAD7926B8D}"/>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dirty="0"/>
              <a:t>Po-Kai Huang, Intel Corporation</a:t>
            </a:r>
          </a:p>
        </p:txBody>
      </p:sp>
      <p:sp>
        <p:nvSpPr>
          <p:cNvPr id="3" name="Slide Number Placeholder 2">
            <a:extLst>
              <a:ext uri="{FF2B5EF4-FFF2-40B4-BE49-F238E27FC236}">
                <a16:creationId xmlns:a16="http://schemas.microsoft.com/office/drawing/2014/main" id="{29872B0E-7C4C-6877-08FD-3D526FE9DDAF}"/>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6</a:t>
            </a:fld>
            <a:endParaRPr lang="en-US" altLang="en-US" dirty="0"/>
          </a:p>
        </p:txBody>
      </p:sp>
    </p:spTree>
    <p:extLst>
      <p:ext uri="{BB962C8B-B14F-4D97-AF65-F5344CB8AC3E}">
        <p14:creationId xmlns:p14="http://schemas.microsoft.com/office/powerpoint/2010/main" val="273802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B33CE-5294-87BE-5980-11BEF4F6C145}"/>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B7157517-EB6D-C481-4885-05F86E47AA63}"/>
              </a:ext>
            </a:extLst>
          </p:cNvPr>
          <p:cNvSpPr>
            <a:spLocks noGrp="1"/>
          </p:cNvSpPr>
          <p:nvPr>
            <p:ph type="title"/>
          </p:nvPr>
        </p:nvSpPr>
        <p:spPr>
          <a:xfrm>
            <a:off x="2209800" y="646113"/>
            <a:ext cx="7772400" cy="1066800"/>
          </a:xfrm>
        </p:spPr>
        <p:txBody>
          <a:bodyPr/>
          <a:lstStyle/>
          <a:p>
            <a:r>
              <a:rPr lang="en-GB" altLang="en-US" dirty="0"/>
              <a:t>Plan of </a:t>
            </a:r>
            <a:r>
              <a:rPr lang="en-GB" altLang="en-US" dirty="0" err="1"/>
              <a:t>REVmf</a:t>
            </a:r>
            <a:r>
              <a:rPr lang="en-GB" altLang="en-US" dirty="0"/>
              <a:t> Draft</a:t>
            </a:r>
          </a:p>
        </p:txBody>
      </p:sp>
      <p:sp>
        <p:nvSpPr>
          <p:cNvPr id="8195" name="Content Placeholder 2">
            <a:extLst>
              <a:ext uri="{FF2B5EF4-FFF2-40B4-BE49-F238E27FC236}">
                <a16:creationId xmlns:a16="http://schemas.microsoft.com/office/drawing/2014/main" id="{1A3E6AA7-B149-9B73-1B90-ED1EB4BC39E5}"/>
              </a:ext>
            </a:extLst>
          </p:cNvPr>
          <p:cNvSpPr>
            <a:spLocks noGrp="1"/>
          </p:cNvSpPr>
          <p:nvPr>
            <p:ph idx="1"/>
          </p:nvPr>
        </p:nvSpPr>
        <p:spPr/>
        <p:txBody>
          <a:bodyPr/>
          <a:lstStyle/>
          <a:p>
            <a:pPr marL="171450" indent="-171450">
              <a:buFont typeface="Arial" panose="020B0604020202020204" pitchFamily="34" charset="0"/>
              <a:buChar char="•"/>
            </a:pPr>
            <a:r>
              <a:rPr lang="en-US" sz="2400" dirty="0"/>
              <a:t>Incorporate motioned documents after </a:t>
            </a:r>
            <a:r>
              <a:rPr lang="en-US" dirty="0"/>
              <a:t>the September interim </a:t>
            </a:r>
            <a:r>
              <a:rPr lang="en-US" sz="2400" dirty="0"/>
              <a:t>to produce D1.1.</a:t>
            </a:r>
          </a:p>
          <a:p>
            <a:pPr marL="171450" indent="-171450">
              <a:buFont typeface="Arial" panose="020B0604020202020204" pitchFamily="34" charset="0"/>
              <a:buChar char="•"/>
            </a:pPr>
            <a:r>
              <a:rPr lang="en-US" dirty="0"/>
              <a:t>Incorporate IEEE Std 802.11bk-2024 before D2.0.</a:t>
            </a:r>
          </a:p>
          <a:p>
            <a:pPr marL="571500" lvl="1" indent="-171450">
              <a:buFont typeface="Arial" panose="020B0604020202020204" pitchFamily="34" charset="0"/>
              <a:buChar char="•"/>
            </a:pPr>
            <a:r>
              <a:rPr lang="en-US" dirty="0"/>
              <a:t>May need extra time due to conversion of word format to </a:t>
            </a:r>
            <a:r>
              <a:rPr lang="en-US" dirty="0" err="1"/>
              <a:t>framemaker</a:t>
            </a:r>
            <a:r>
              <a:rPr lang="en-US" dirty="0"/>
              <a:t> format</a:t>
            </a:r>
          </a:p>
          <a:p>
            <a:pPr marL="171450" indent="-171450">
              <a:buFont typeface="Arial" panose="020B0604020202020204" pitchFamily="34" charset="0"/>
              <a:buChar char="•"/>
            </a:pPr>
            <a:r>
              <a:rPr lang="en-US" dirty="0"/>
              <a:t>Incorporate coming IEEE Std 802.11bf-2024 before D2.0.</a:t>
            </a:r>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4584742F-F984-0022-5064-E8EE5ECEABF2}"/>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dirty="0"/>
              <a:t>Po-Kai Huang, Intel Corporation</a:t>
            </a:r>
          </a:p>
        </p:txBody>
      </p:sp>
      <p:sp>
        <p:nvSpPr>
          <p:cNvPr id="3" name="Slide Number Placeholder 2">
            <a:extLst>
              <a:ext uri="{FF2B5EF4-FFF2-40B4-BE49-F238E27FC236}">
                <a16:creationId xmlns:a16="http://schemas.microsoft.com/office/drawing/2014/main" id="{5F3A83CA-1173-1E85-D36B-02AC67CBCBDA}"/>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7</a:t>
            </a:fld>
            <a:endParaRPr lang="en-US" altLang="en-US" dirty="0"/>
          </a:p>
        </p:txBody>
      </p:sp>
    </p:spTree>
    <p:extLst>
      <p:ext uri="{BB962C8B-B14F-4D97-AF65-F5344CB8AC3E}">
        <p14:creationId xmlns:p14="http://schemas.microsoft.com/office/powerpoint/2010/main" val="374961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6C52B0A-C3BB-928A-AFC6-F7D58C49A1EA}"/>
              </a:ext>
            </a:extLst>
          </p:cNvPr>
          <p:cNvSpPr>
            <a:spLocks noGrp="1"/>
          </p:cNvSpPr>
          <p:nvPr>
            <p:ph type="ftr" sz="quarter" idx="10"/>
          </p:nvPr>
        </p:nvSpPr>
        <p:spPr/>
        <p:txBody>
          <a:bodyPr/>
          <a:lstStyle/>
          <a:p>
            <a:r>
              <a:rPr lang="en-US" altLang="en-US" dirty="0"/>
              <a:t>Po-Kai Huang, Intel Corporation</a:t>
            </a:r>
          </a:p>
        </p:txBody>
      </p:sp>
      <p:sp>
        <p:nvSpPr>
          <p:cNvPr id="3" name="Slide Number Placeholder 2">
            <a:extLst>
              <a:ext uri="{FF2B5EF4-FFF2-40B4-BE49-F238E27FC236}">
                <a16:creationId xmlns:a16="http://schemas.microsoft.com/office/drawing/2014/main" id="{CC07F2AE-96A2-B6FB-6472-801B027303C8}"/>
              </a:ext>
            </a:extLst>
          </p:cNvPr>
          <p:cNvSpPr>
            <a:spLocks noGrp="1"/>
          </p:cNvSpPr>
          <p:nvPr>
            <p:ph type="sldNum" sz="quarter" idx="11"/>
          </p:nvPr>
        </p:nvSpPr>
        <p:spPr/>
        <p:txBody>
          <a:bodyPr/>
          <a:lstStyle/>
          <a:p>
            <a:pPr>
              <a:defRPr/>
            </a:pPr>
            <a:r>
              <a:rPr lang="en-US" altLang="en-US" dirty="0"/>
              <a:t>Slide </a:t>
            </a:r>
            <a:fld id="{6835F41C-DEDC-4438-917D-1D94D2D033D6}" type="slidenum">
              <a:rPr lang="en-US" altLang="en-US" smtClean="0"/>
              <a:pPr>
                <a:defRPr/>
              </a:pPr>
              <a:t>8</a:t>
            </a:fld>
            <a:endParaRPr lang="en-US" altLang="en-US" dirty="0"/>
          </a:p>
        </p:txBody>
      </p:sp>
      <p:sp>
        <p:nvSpPr>
          <p:cNvPr id="4" name="TextBox 3">
            <a:extLst>
              <a:ext uri="{FF2B5EF4-FFF2-40B4-BE49-F238E27FC236}">
                <a16:creationId xmlns:a16="http://schemas.microsoft.com/office/drawing/2014/main" id="{325E7CA9-24FA-A322-61B9-8AF73002DE0A}"/>
              </a:ext>
            </a:extLst>
          </p:cNvPr>
          <p:cNvSpPr txBox="1"/>
          <p:nvPr/>
        </p:nvSpPr>
        <p:spPr>
          <a:xfrm>
            <a:off x="3048000" y="2971800"/>
            <a:ext cx="6781800" cy="584775"/>
          </a:xfrm>
          <a:prstGeom prst="rect">
            <a:avLst/>
          </a:prstGeom>
          <a:noFill/>
        </p:spPr>
        <p:txBody>
          <a:bodyPr wrap="square" rtlCol="0">
            <a:spAutoFit/>
          </a:bodyPr>
          <a:lstStyle/>
          <a:p>
            <a:r>
              <a:rPr lang="en-GB" altLang="en-US" sz="3200" b="1" dirty="0"/>
              <a:t> Thank you for your contributions!</a:t>
            </a:r>
            <a:endParaRPr lang="en-US" sz="3200" b="1" dirty="0"/>
          </a:p>
        </p:txBody>
      </p:sp>
    </p:spTree>
    <p:extLst>
      <p:ext uri="{BB962C8B-B14F-4D97-AF65-F5344CB8AC3E}">
        <p14:creationId xmlns:p14="http://schemas.microsoft.com/office/powerpoint/2010/main" val="36756271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121427</TotalTime>
  <Words>559</Words>
  <Application>Microsoft Office PowerPoint</Application>
  <PresentationFormat>Widescreen</PresentationFormat>
  <Paragraphs>112</Paragraphs>
  <Slides>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802-11-Submission</vt:lpstr>
      <vt:lpstr>Document</vt:lpstr>
      <vt:lpstr>802.11REVmf Editor’s Report</vt:lpstr>
      <vt:lpstr>Status of REVmf Draft</vt:lpstr>
      <vt:lpstr>Reference document</vt:lpstr>
      <vt:lpstr>Initial Comment Assignment </vt:lpstr>
      <vt:lpstr>CID Reassignment</vt:lpstr>
      <vt:lpstr>Initial resolution for editorial comments</vt:lpstr>
      <vt:lpstr>Plan of REVmf Draft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11-25/723r4</dc:title>
  <dc:subject>Task Group AY November 2015 Meeting Agenda</dc:subject>
  <dc:creator>po-kai.huang@intel.com</dc:creator>
  <cp:keywords>September 2025</cp:keywords>
  <dc:description/>
  <cp:lastModifiedBy>Huang, Po-kai</cp:lastModifiedBy>
  <cp:revision>4620</cp:revision>
  <cp:lastPrinted>2014-11-04T15:04:57Z</cp:lastPrinted>
  <dcterms:created xsi:type="dcterms:W3CDTF">2007-04-17T18:10:23Z</dcterms:created>
  <dcterms:modified xsi:type="dcterms:W3CDTF">2025-09-16T02:41:23Z</dcterms:modified>
  <cp:category>Contributions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