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277" r:id="rId3"/>
    <p:sldId id="271" r:id="rId4"/>
    <p:sldId id="276" r:id="rId5"/>
    <p:sldId id="278" r:id="rId6"/>
    <p:sldId id="275" r:id="rId7"/>
    <p:sldId id="281" r:id="rId8"/>
    <p:sldId id="279" r:id="rId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269"/>
            <p14:sldId id="277"/>
            <p14:sldId id="271"/>
            <p14:sldId id="276"/>
            <p14:sldId id="278"/>
            <p14:sldId id="275"/>
            <p14:sldId id="281"/>
            <p14:sldId id="279"/>
          </p14:sldIdLst>
        </p14:section>
        <p14:section name="Untitled Section" id="{785FCC10-6561-4604-AB95-6417B3A9F74F}">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2E19DE-3596-4F7E-A173-0750316F54B7}" v="25" dt="2025-09-16T00:13:32.9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599" autoAdjust="0"/>
    <p:restoredTop sz="95267" autoAdjust="0"/>
  </p:normalViewPr>
  <p:slideViewPr>
    <p:cSldViewPr>
      <p:cViewPr varScale="1">
        <p:scale>
          <a:sx n="70" d="100"/>
          <a:sy n="70" d="100"/>
        </p:scale>
        <p:origin x="668" y="5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ang, Po-kai" userId="be743c7d-0ad3-4a01-a6bb-e19e76bd5877" providerId="ADAL" clId="{409D37CF-192D-4BFB-89C7-D1D274F29534}"/>
    <pc:docChg chg="undo custSel addSld delSld modSld sldOrd modMainMaster modSection">
      <pc:chgData name="Huang, Po-kai" userId="be743c7d-0ad3-4a01-a6bb-e19e76bd5877" providerId="ADAL" clId="{409D37CF-192D-4BFB-89C7-D1D274F29534}" dt="2025-09-12T16:42:47.168" v="541" actId="20577"/>
      <pc:docMkLst>
        <pc:docMk/>
      </pc:docMkLst>
      <pc:sldChg chg="modSp mod">
        <pc:chgData name="Huang, Po-kai" userId="be743c7d-0ad3-4a01-a6bb-e19e76bd5877" providerId="ADAL" clId="{409D37CF-192D-4BFB-89C7-D1D274F29534}" dt="2025-09-12T16:13:06.969" v="36" actId="1076"/>
        <pc:sldMkLst>
          <pc:docMk/>
          <pc:sldMk cId="0" sldId="269"/>
        </pc:sldMkLst>
        <pc:spChg chg="mod">
          <ac:chgData name="Huang, Po-kai" userId="be743c7d-0ad3-4a01-a6bb-e19e76bd5877" providerId="ADAL" clId="{409D37CF-192D-4BFB-89C7-D1D274F29534}" dt="2025-09-12T16:13:06.969" v="36" actId="1076"/>
          <ac:spMkLst>
            <pc:docMk/>
            <pc:sldMk cId="0" sldId="269"/>
            <ac:spMk id="8195" creationId="{A383D943-C0DB-41E3-83A7-4C341FDE6DED}"/>
          </ac:spMkLst>
        </pc:spChg>
        <pc:spChg chg="mod">
          <ac:chgData name="Huang, Po-kai" userId="be743c7d-0ad3-4a01-a6bb-e19e76bd5877" providerId="ADAL" clId="{409D37CF-192D-4BFB-89C7-D1D274F29534}" dt="2025-09-12T15:22:16.025" v="18" actId="20577"/>
          <ac:spMkLst>
            <pc:docMk/>
            <pc:sldMk cId="0" sldId="269"/>
            <ac:spMk id="8198" creationId="{47CEF5D5-C990-4A1B-B0F4-8207C0728615}"/>
          </ac:spMkLst>
        </pc:spChg>
      </pc:sldChg>
      <pc:sldChg chg="addSp delSp modSp add del mod ord">
        <pc:chgData name="Huang, Po-kai" userId="be743c7d-0ad3-4a01-a6bb-e19e76bd5877" providerId="ADAL" clId="{409D37CF-192D-4BFB-89C7-D1D274F29534}" dt="2025-09-12T16:32:21.957" v="296" actId="47"/>
        <pc:sldMkLst>
          <pc:docMk/>
          <pc:sldMk cId="0" sldId="270"/>
        </pc:sldMkLst>
      </pc:sldChg>
      <pc:sldChg chg="addSp delSp modSp mod">
        <pc:chgData name="Huang, Po-kai" userId="be743c7d-0ad3-4a01-a6bb-e19e76bd5877" providerId="ADAL" clId="{409D37CF-192D-4BFB-89C7-D1D274F29534}" dt="2025-09-12T16:18:20.345" v="125" actId="20577"/>
        <pc:sldMkLst>
          <pc:docMk/>
          <pc:sldMk cId="0" sldId="271"/>
        </pc:sldMkLst>
        <pc:spChg chg="add mod">
          <ac:chgData name="Huang, Po-kai" userId="be743c7d-0ad3-4a01-a6bb-e19e76bd5877" providerId="ADAL" clId="{409D37CF-192D-4BFB-89C7-D1D274F29534}" dt="2025-09-12T16:13:24.705" v="41"/>
          <ac:spMkLst>
            <pc:docMk/>
            <pc:sldMk cId="0" sldId="271"/>
            <ac:spMk id="2" creationId="{B2CAA2AE-EB91-2789-50F0-3719585AFD07}"/>
          </ac:spMkLst>
        </pc:spChg>
        <pc:spChg chg="mod">
          <ac:chgData name="Huang, Po-kai" userId="be743c7d-0ad3-4a01-a6bb-e19e76bd5877" providerId="ADAL" clId="{409D37CF-192D-4BFB-89C7-D1D274F29534}" dt="2025-09-12T16:18:20.345" v="125" actId="20577"/>
          <ac:spMkLst>
            <pc:docMk/>
            <pc:sldMk cId="0" sldId="271"/>
            <ac:spMk id="8195" creationId="{0EB9CEC8-F935-E6AF-3138-3CDD4E91AA96}"/>
          </ac:spMkLst>
        </pc:spChg>
        <pc:spChg chg="mod">
          <ac:chgData name="Huang, Po-kai" userId="be743c7d-0ad3-4a01-a6bb-e19e76bd5877" providerId="ADAL" clId="{409D37CF-192D-4BFB-89C7-D1D274F29534}" dt="2025-09-12T16:16:16.680" v="70" actId="20577"/>
          <ac:spMkLst>
            <pc:docMk/>
            <pc:sldMk cId="0" sldId="271"/>
            <ac:spMk id="10242" creationId="{8C730BA2-C41B-2562-53F5-AFF9F6C8FB18}"/>
          </ac:spMkLst>
        </pc:spChg>
      </pc:sldChg>
      <pc:sldChg chg="new del ord">
        <pc:chgData name="Huang, Po-kai" userId="be743c7d-0ad3-4a01-a6bb-e19e76bd5877" providerId="ADAL" clId="{409D37CF-192D-4BFB-89C7-D1D274F29534}" dt="2025-09-12T16:13:42.644" v="46" actId="47"/>
        <pc:sldMkLst>
          <pc:docMk/>
          <pc:sldMk cId="1596125385" sldId="272"/>
        </pc:sldMkLst>
      </pc:sldChg>
      <pc:sldChg chg="new del">
        <pc:chgData name="Huang, Po-kai" userId="be743c7d-0ad3-4a01-a6bb-e19e76bd5877" providerId="ADAL" clId="{409D37CF-192D-4BFB-89C7-D1D274F29534}" dt="2025-09-12T16:15:48.574" v="50" actId="47"/>
        <pc:sldMkLst>
          <pc:docMk/>
          <pc:sldMk cId="2787662104" sldId="272"/>
        </pc:sldMkLst>
      </pc:sldChg>
      <pc:sldChg chg="new del">
        <pc:chgData name="Huang, Po-kai" userId="be743c7d-0ad3-4a01-a6bb-e19e76bd5877" providerId="ADAL" clId="{409D37CF-192D-4BFB-89C7-D1D274F29534}" dt="2025-09-12T16:13:20.930" v="39" actId="47"/>
        <pc:sldMkLst>
          <pc:docMk/>
          <pc:sldMk cId="2943229171" sldId="272"/>
        </pc:sldMkLst>
      </pc:sldChg>
      <pc:sldChg chg="modSp add del mod">
        <pc:chgData name="Huang, Po-kai" userId="be743c7d-0ad3-4a01-a6bb-e19e76bd5877" providerId="ADAL" clId="{409D37CF-192D-4BFB-89C7-D1D274F29534}" dt="2025-09-12T16:32:28.504" v="298" actId="47"/>
        <pc:sldMkLst>
          <pc:docMk/>
          <pc:sldMk cId="578154947" sldId="273"/>
        </pc:sldMkLst>
      </pc:sldChg>
      <pc:sldChg chg="new del">
        <pc:chgData name="Huang, Po-kai" userId="be743c7d-0ad3-4a01-a6bb-e19e76bd5877" providerId="ADAL" clId="{409D37CF-192D-4BFB-89C7-D1D274F29534}" dt="2025-09-12T16:13:20.930" v="39" actId="47"/>
        <pc:sldMkLst>
          <pc:docMk/>
          <pc:sldMk cId="3533331411" sldId="273"/>
        </pc:sldMkLst>
      </pc:sldChg>
      <pc:sldChg chg="new del ord">
        <pc:chgData name="Huang, Po-kai" userId="be743c7d-0ad3-4a01-a6bb-e19e76bd5877" providerId="ADAL" clId="{409D37CF-192D-4BFB-89C7-D1D274F29534}" dt="2025-09-12T15:29:46.218" v="32" actId="47"/>
        <pc:sldMkLst>
          <pc:docMk/>
          <pc:sldMk cId="776700060" sldId="274"/>
        </pc:sldMkLst>
      </pc:sldChg>
      <pc:sldChg chg="new del">
        <pc:chgData name="Huang, Po-kai" userId="be743c7d-0ad3-4a01-a6bb-e19e76bd5877" providerId="ADAL" clId="{409D37CF-192D-4BFB-89C7-D1D274F29534}" dt="2025-09-12T16:32:25.347" v="297" actId="47"/>
        <pc:sldMkLst>
          <pc:docMk/>
          <pc:sldMk cId="4036315975" sldId="274"/>
        </pc:sldMkLst>
      </pc:sldChg>
      <pc:sldChg chg="modSp add mod">
        <pc:chgData name="Huang, Po-kai" userId="be743c7d-0ad3-4a01-a6bb-e19e76bd5877" providerId="ADAL" clId="{409D37CF-192D-4BFB-89C7-D1D274F29534}" dt="2025-09-12T16:42:47.168" v="541" actId="20577"/>
        <pc:sldMkLst>
          <pc:docMk/>
          <pc:sldMk cId="2738029447" sldId="275"/>
        </pc:sldMkLst>
        <pc:spChg chg="mod">
          <ac:chgData name="Huang, Po-kai" userId="be743c7d-0ad3-4a01-a6bb-e19e76bd5877" providerId="ADAL" clId="{409D37CF-192D-4BFB-89C7-D1D274F29534}" dt="2025-09-12T16:42:47.168" v="541" actId="20577"/>
          <ac:spMkLst>
            <pc:docMk/>
            <pc:sldMk cId="2738029447" sldId="275"/>
            <ac:spMk id="8195" creationId="{4B7AF902-B6E8-4573-DD15-824B2C3DF1A4}"/>
          </ac:spMkLst>
        </pc:spChg>
      </pc:sldChg>
      <pc:sldChg chg="addSp delSp modSp add mod">
        <pc:chgData name="Huang, Po-kai" userId="be743c7d-0ad3-4a01-a6bb-e19e76bd5877" providerId="ADAL" clId="{409D37CF-192D-4BFB-89C7-D1D274F29534}" dt="2025-09-12T16:41:04.507" v="538" actId="14734"/>
        <pc:sldMkLst>
          <pc:docMk/>
          <pc:sldMk cId="1050572225" sldId="276"/>
        </pc:sldMkLst>
        <pc:spChg chg="mod">
          <ac:chgData name="Huang, Po-kai" userId="be743c7d-0ad3-4a01-a6bb-e19e76bd5877" providerId="ADAL" clId="{409D37CF-192D-4BFB-89C7-D1D274F29534}" dt="2025-09-12T16:19:33.832" v="157"/>
          <ac:spMkLst>
            <pc:docMk/>
            <pc:sldMk cId="1050572225" sldId="276"/>
            <ac:spMk id="10242" creationId="{2D9289C2-E7CC-B131-0B17-A650F1371464}"/>
          </ac:spMkLst>
        </pc:spChg>
        <pc:graphicFrameChg chg="add mod ord modGraphic">
          <ac:chgData name="Huang, Po-kai" userId="be743c7d-0ad3-4a01-a6bb-e19e76bd5877" providerId="ADAL" clId="{409D37CF-192D-4BFB-89C7-D1D274F29534}" dt="2025-09-12T16:41:04.507" v="538" actId="14734"/>
          <ac:graphicFrameMkLst>
            <pc:docMk/>
            <pc:sldMk cId="1050572225" sldId="276"/>
            <ac:graphicFrameMk id="3" creationId="{05EE69A6-E14B-E410-CF41-C45409901DDD}"/>
          </ac:graphicFrameMkLst>
        </pc:graphicFrameChg>
      </pc:sldChg>
      <pc:sldChg chg="modSp add mod">
        <pc:chgData name="Huang, Po-kai" userId="be743c7d-0ad3-4a01-a6bb-e19e76bd5877" providerId="ADAL" clId="{409D37CF-192D-4BFB-89C7-D1D274F29534}" dt="2025-09-12T16:29:17.384" v="293" actId="14100"/>
        <pc:sldMkLst>
          <pc:docMk/>
          <pc:sldMk cId="266811536" sldId="277"/>
        </pc:sldMkLst>
        <pc:spChg chg="mod">
          <ac:chgData name="Huang, Po-kai" userId="be743c7d-0ad3-4a01-a6bb-e19e76bd5877" providerId="ADAL" clId="{409D37CF-192D-4BFB-89C7-D1D274F29534}" dt="2025-09-12T16:28:20.984" v="263"/>
          <ac:spMkLst>
            <pc:docMk/>
            <pc:sldMk cId="266811536" sldId="277"/>
            <ac:spMk id="10242" creationId="{F499AF94-1C4B-4E43-DABE-71F3CEA84A72}"/>
          </ac:spMkLst>
        </pc:spChg>
        <pc:graphicFrameChg chg="mod modGraphic">
          <ac:chgData name="Huang, Po-kai" userId="be743c7d-0ad3-4a01-a6bb-e19e76bd5877" providerId="ADAL" clId="{409D37CF-192D-4BFB-89C7-D1D274F29534}" dt="2025-09-12T16:29:17.384" v="293" actId="14100"/>
          <ac:graphicFrameMkLst>
            <pc:docMk/>
            <pc:sldMk cId="266811536" sldId="277"/>
            <ac:graphicFrameMk id="3" creationId="{D3C8008F-0D4E-8E6C-07D1-99FFCAB57E4D}"/>
          </ac:graphicFrameMkLst>
        </pc:graphicFrameChg>
      </pc:sldChg>
      <pc:sldChg chg="new del">
        <pc:chgData name="Huang, Po-kai" userId="be743c7d-0ad3-4a01-a6bb-e19e76bd5877" providerId="ADAL" clId="{409D37CF-192D-4BFB-89C7-D1D274F29534}" dt="2025-09-12T16:41:11.236" v="539" actId="47"/>
        <pc:sldMkLst>
          <pc:docMk/>
          <pc:sldMk cId="628160001" sldId="278"/>
        </pc:sldMkLst>
      </pc:sldChg>
      <pc:sldChg chg="modSp add del mod">
        <pc:chgData name="Huang, Po-kai" userId="be743c7d-0ad3-4a01-a6bb-e19e76bd5877" providerId="ADAL" clId="{409D37CF-192D-4BFB-89C7-D1D274F29534}" dt="2025-09-12T16:40:06.148" v="514" actId="47"/>
        <pc:sldMkLst>
          <pc:docMk/>
          <pc:sldMk cId="2686111736" sldId="279"/>
        </pc:sldMkLst>
      </pc:sldChg>
      <pc:sldMasterChg chg="modSp mod">
        <pc:chgData name="Huang, Po-kai" userId="be743c7d-0ad3-4a01-a6bb-e19e76bd5877" providerId="ADAL" clId="{409D37CF-192D-4BFB-89C7-D1D274F29534}" dt="2025-09-12T15:22:42.719" v="31" actId="20577"/>
        <pc:sldMasterMkLst>
          <pc:docMk/>
          <pc:sldMasterMk cId="0" sldId="2147483648"/>
        </pc:sldMasterMkLst>
        <pc:spChg chg="mod">
          <ac:chgData name="Huang, Po-kai" userId="be743c7d-0ad3-4a01-a6bb-e19e76bd5877" providerId="ADAL" clId="{409D37CF-192D-4BFB-89C7-D1D274F29534}" dt="2025-09-12T15:22:38.149" v="29" actId="20577"/>
          <ac:spMkLst>
            <pc:docMk/>
            <pc:sldMasterMk cId="0" sldId="2147483648"/>
            <ac:spMk id="11" creationId="{00000000-0000-0000-0000-000000000000}"/>
          </ac:spMkLst>
        </pc:spChg>
        <pc:spChg chg="mod">
          <ac:chgData name="Huang, Po-kai" userId="be743c7d-0ad3-4a01-a6bb-e19e76bd5877" providerId="ADAL" clId="{409D37CF-192D-4BFB-89C7-D1D274F29534}" dt="2025-09-12T15:22:42.719" v="31" actId="20577"/>
          <ac:spMkLst>
            <pc:docMk/>
            <pc:sldMasterMk cId="0" sldId="2147483648"/>
            <ac:spMk id="1031" creationId="{00000000-0000-0000-0000-000000000000}"/>
          </ac:spMkLst>
        </pc:spChg>
      </pc:sldMasterChg>
    </pc:docChg>
  </pc:docChgLst>
  <pc:docChgLst>
    <pc:chgData name="Huang, Po-kai" userId="be743c7d-0ad3-4a01-a6bb-e19e76bd5877" providerId="ADAL" clId="{1A2E19DE-3596-4F7E-A173-0750316F54B7}"/>
    <pc:docChg chg="undo custSel addSld delSld modSld sldOrd modMainMaster modSection">
      <pc:chgData name="Huang, Po-kai" userId="be743c7d-0ad3-4a01-a6bb-e19e76bd5877" providerId="ADAL" clId="{1A2E19DE-3596-4F7E-A173-0750316F54B7}" dt="2025-09-16T00:14:06.124" v="1095" actId="20577"/>
      <pc:docMkLst>
        <pc:docMk/>
      </pc:docMkLst>
      <pc:sldChg chg="addSp delSp modSp">
        <pc:chgData name="Huang, Po-kai" userId="be743c7d-0ad3-4a01-a6bb-e19e76bd5877" providerId="ADAL" clId="{1A2E19DE-3596-4F7E-A173-0750316F54B7}" dt="2025-09-15T15:18:38.189" v="769" actId="478"/>
        <pc:sldMkLst>
          <pc:docMk/>
          <pc:sldMk cId="0" sldId="269"/>
        </pc:sldMkLst>
        <pc:spChg chg="add mod">
          <ac:chgData name="Huang, Po-kai" userId="be743c7d-0ad3-4a01-a6bb-e19e76bd5877" providerId="ADAL" clId="{1A2E19DE-3596-4F7E-A173-0750316F54B7}" dt="2025-09-15T15:18:35.778" v="768"/>
          <ac:spMkLst>
            <pc:docMk/>
            <pc:sldMk cId="0" sldId="269"/>
            <ac:spMk id="2" creationId="{92CA3D19-65FE-EC53-4BE0-C0CD8BB4BBF2}"/>
          </ac:spMkLst>
        </pc:spChg>
        <pc:spChg chg="del">
          <ac:chgData name="Huang, Po-kai" userId="be743c7d-0ad3-4a01-a6bb-e19e76bd5877" providerId="ADAL" clId="{1A2E19DE-3596-4F7E-A173-0750316F54B7}" dt="2025-09-15T15:18:38.189" v="769" actId="478"/>
          <ac:spMkLst>
            <pc:docMk/>
            <pc:sldMk cId="0" sldId="269"/>
            <ac:spMk id="8196" creationId="{8A26ECCF-99D8-455A-9940-39D5DD7175EF}"/>
          </ac:spMkLst>
        </pc:spChg>
      </pc:sldChg>
      <pc:sldChg chg="addSp delSp modSp mod">
        <pc:chgData name="Huang, Po-kai" userId="be743c7d-0ad3-4a01-a6bb-e19e76bd5877" providerId="ADAL" clId="{1A2E19DE-3596-4F7E-A173-0750316F54B7}" dt="2025-09-15T15:18:29.587" v="765" actId="478"/>
        <pc:sldMkLst>
          <pc:docMk/>
          <pc:sldMk cId="0" sldId="271"/>
        </pc:sldMkLst>
        <pc:spChg chg="add mod">
          <ac:chgData name="Huang, Po-kai" userId="be743c7d-0ad3-4a01-a6bb-e19e76bd5877" providerId="ADAL" clId="{1A2E19DE-3596-4F7E-A173-0750316F54B7}" dt="2025-09-15T15:18:26.646" v="764"/>
          <ac:spMkLst>
            <pc:docMk/>
            <pc:sldMk cId="0" sldId="271"/>
            <ac:spMk id="3" creationId="{232C50C5-CE5F-7490-AE47-3E68B5E9C98D}"/>
          </ac:spMkLst>
        </pc:spChg>
        <pc:spChg chg="mod">
          <ac:chgData name="Huang, Po-kai" userId="be743c7d-0ad3-4a01-a6bb-e19e76bd5877" providerId="ADAL" clId="{1A2E19DE-3596-4F7E-A173-0750316F54B7}" dt="2025-09-15T04:59:05.853" v="563" actId="20577"/>
          <ac:spMkLst>
            <pc:docMk/>
            <pc:sldMk cId="0" sldId="271"/>
            <ac:spMk id="8195" creationId="{0EB9CEC8-F935-E6AF-3138-3CDD4E91AA96}"/>
          </ac:spMkLst>
        </pc:spChg>
        <pc:spChg chg="del">
          <ac:chgData name="Huang, Po-kai" userId="be743c7d-0ad3-4a01-a6bb-e19e76bd5877" providerId="ADAL" clId="{1A2E19DE-3596-4F7E-A173-0750316F54B7}" dt="2025-09-15T15:18:29.587" v="765" actId="478"/>
          <ac:spMkLst>
            <pc:docMk/>
            <pc:sldMk cId="0" sldId="271"/>
            <ac:spMk id="10246" creationId="{A162AF5D-EF2D-B4E9-D41A-39A2293ECA13}"/>
          </ac:spMkLst>
        </pc:spChg>
      </pc:sldChg>
      <pc:sldChg chg="addSp delSp modSp mod ord">
        <pc:chgData name="Huang, Po-kai" userId="be743c7d-0ad3-4a01-a6bb-e19e76bd5877" providerId="ADAL" clId="{1A2E19DE-3596-4F7E-A173-0750316F54B7}" dt="2025-09-16T00:14:06.124" v="1095" actId="20577"/>
        <pc:sldMkLst>
          <pc:docMk/>
          <pc:sldMk cId="2738029447" sldId="275"/>
        </pc:sldMkLst>
        <pc:spChg chg="add mod">
          <ac:chgData name="Huang, Po-kai" userId="be743c7d-0ad3-4a01-a6bb-e19e76bd5877" providerId="ADAL" clId="{1A2E19DE-3596-4F7E-A173-0750316F54B7}" dt="2025-09-15T15:18:12.478" v="758"/>
          <ac:spMkLst>
            <pc:docMk/>
            <pc:sldMk cId="2738029447" sldId="275"/>
            <ac:spMk id="3" creationId="{29872B0E-7C4C-6877-08FD-3D526FE9DDAF}"/>
          </ac:spMkLst>
        </pc:spChg>
        <pc:spChg chg="mod">
          <ac:chgData name="Huang, Po-kai" userId="be743c7d-0ad3-4a01-a6bb-e19e76bd5877" providerId="ADAL" clId="{1A2E19DE-3596-4F7E-A173-0750316F54B7}" dt="2025-09-16T00:14:06.124" v="1095" actId="20577"/>
          <ac:spMkLst>
            <pc:docMk/>
            <pc:sldMk cId="2738029447" sldId="275"/>
            <ac:spMk id="8195" creationId="{4B7AF902-B6E8-4573-DD15-824B2C3DF1A4}"/>
          </ac:spMkLst>
        </pc:spChg>
        <pc:spChg chg="mod">
          <ac:chgData name="Huang, Po-kai" userId="be743c7d-0ad3-4a01-a6bb-e19e76bd5877" providerId="ADAL" clId="{1A2E19DE-3596-4F7E-A173-0750316F54B7}" dt="2025-09-15T18:26:38.050" v="825" actId="20577"/>
          <ac:spMkLst>
            <pc:docMk/>
            <pc:sldMk cId="2738029447" sldId="275"/>
            <ac:spMk id="10242" creationId="{1CB2EE2E-38E3-8A18-FE7E-CD758C644DE0}"/>
          </ac:spMkLst>
        </pc:spChg>
        <pc:spChg chg="del">
          <ac:chgData name="Huang, Po-kai" userId="be743c7d-0ad3-4a01-a6bb-e19e76bd5877" providerId="ADAL" clId="{1A2E19DE-3596-4F7E-A173-0750316F54B7}" dt="2025-09-15T15:18:15.255" v="759" actId="478"/>
          <ac:spMkLst>
            <pc:docMk/>
            <pc:sldMk cId="2738029447" sldId="275"/>
            <ac:spMk id="10246" creationId="{88DAB303-6FD6-CF3B-F95F-CC09F622797D}"/>
          </ac:spMkLst>
        </pc:spChg>
      </pc:sldChg>
      <pc:sldChg chg="addSp delSp modSp mod">
        <pc:chgData name="Huang, Po-kai" userId="be743c7d-0ad3-4a01-a6bb-e19e76bd5877" providerId="ADAL" clId="{1A2E19DE-3596-4F7E-A173-0750316F54B7}" dt="2025-09-15T15:18:24.773" v="763" actId="478"/>
        <pc:sldMkLst>
          <pc:docMk/>
          <pc:sldMk cId="1050572225" sldId="276"/>
        </pc:sldMkLst>
        <pc:spChg chg="add mod">
          <ac:chgData name="Huang, Po-kai" userId="be743c7d-0ad3-4a01-a6bb-e19e76bd5877" providerId="ADAL" clId="{1A2E19DE-3596-4F7E-A173-0750316F54B7}" dt="2025-09-15T15:18:22.044" v="762"/>
          <ac:spMkLst>
            <pc:docMk/>
            <pc:sldMk cId="1050572225" sldId="276"/>
            <ac:spMk id="4" creationId="{6EF8DFCE-EDA1-2E80-516E-6389B967DBBB}"/>
          </ac:spMkLst>
        </pc:spChg>
        <pc:spChg chg="add del mod">
          <ac:chgData name="Huang, Po-kai" userId="be743c7d-0ad3-4a01-a6bb-e19e76bd5877" providerId="ADAL" clId="{1A2E19DE-3596-4F7E-A173-0750316F54B7}" dt="2025-09-15T04:55:20.132" v="137" actId="21"/>
          <ac:spMkLst>
            <pc:docMk/>
            <pc:sldMk cId="1050572225" sldId="276"/>
            <ac:spMk id="4" creationId="{CBED2E15-B269-2A85-F0AB-9AB05AF1E6D4}"/>
          </ac:spMkLst>
        </pc:spChg>
        <pc:spChg chg="mod">
          <ac:chgData name="Huang, Po-kai" userId="be743c7d-0ad3-4a01-a6bb-e19e76bd5877" providerId="ADAL" clId="{1A2E19DE-3596-4F7E-A173-0750316F54B7}" dt="2025-09-15T15:16:15.729" v="748" actId="20577"/>
          <ac:spMkLst>
            <pc:docMk/>
            <pc:sldMk cId="1050572225" sldId="276"/>
            <ac:spMk id="10242" creationId="{2D9289C2-E7CC-B131-0B17-A650F1371464}"/>
          </ac:spMkLst>
        </pc:spChg>
        <pc:spChg chg="del">
          <ac:chgData name="Huang, Po-kai" userId="be743c7d-0ad3-4a01-a6bb-e19e76bd5877" providerId="ADAL" clId="{1A2E19DE-3596-4F7E-A173-0750316F54B7}" dt="2025-09-15T15:18:24.773" v="763" actId="478"/>
          <ac:spMkLst>
            <pc:docMk/>
            <pc:sldMk cId="1050572225" sldId="276"/>
            <ac:spMk id="10246" creationId="{D9292D8C-109A-193A-F70B-8E3BB6EB3EFB}"/>
          </ac:spMkLst>
        </pc:spChg>
        <pc:graphicFrameChg chg="mod modGraphic">
          <ac:chgData name="Huang, Po-kai" userId="be743c7d-0ad3-4a01-a6bb-e19e76bd5877" providerId="ADAL" clId="{1A2E19DE-3596-4F7E-A173-0750316F54B7}" dt="2025-09-15T15:16:27.121" v="757" actId="20577"/>
          <ac:graphicFrameMkLst>
            <pc:docMk/>
            <pc:sldMk cId="1050572225" sldId="276"/>
            <ac:graphicFrameMk id="3" creationId="{05EE69A6-E14B-E410-CF41-C45409901DDD}"/>
          </ac:graphicFrameMkLst>
        </pc:graphicFrameChg>
      </pc:sldChg>
      <pc:sldChg chg="addSp delSp modSp">
        <pc:chgData name="Huang, Po-kai" userId="be743c7d-0ad3-4a01-a6bb-e19e76bd5877" providerId="ADAL" clId="{1A2E19DE-3596-4F7E-A173-0750316F54B7}" dt="2025-09-15T15:18:33.844" v="767" actId="478"/>
        <pc:sldMkLst>
          <pc:docMk/>
          <pc:sldMk cId="266811536" sldId="277"/>
        </pc:sldMkLst>
        <pc:spChg chg="add mod">
          <ac:chgData name="Huang, Po-kai" userId="be743c7d-0ad3-4a01-a6bb-e19e76bd5877" providerId="ADAL" clId="{1A2E19DE-3596-4F7E-A173-0750316F54B7}" dt="2025-09-15T15:18:31.491" v="766"/>
          <ac:spMkLst>
            <pc:docMk/>
            <pc:sldMk cId="266811536" sldId="277"/>
            <ac:spMk id="4" creationId="{8B08CBCF-CFF9-E728-511F-5784AB47DFC2}"/>
          </ac:spMkLst>
        </pc:spChg>
        <pc:spChg chg="del">
          <ac:chgData name="Huang, Po-kai" userId="be743c7d-0ad3-4a01-a6bb-e19e76bd5877" providerId="ADAL" clId="{1A2E19DE-3596-4F7E-A173-0750316F54B7}" dt="2025-09-15T15:18:33.844" v="767" actId="478"/>
          <ac:spMkLst>
            <pc:docMk/>
            <pc:sldMk cId="266811536" sldId="277"/>
            <ac:spMk id="10246" creationId="{0594EBBA-927D-3410-6A65-2884783821F7}"/>
          </ac:spMkLst>
        </pc:spChg>
      </pc:sldChg>
      <pc:sldChg chg="addSp delSp modSp add mod">
        <pc:chgData name="Huang, Po-kai" userId="be743c7d-0ad3-4a01-a6bb-e19e76bd5877" providerId="ADAL" clId="{1A2E19DE-3596-4F7E-A173-0750316F54B7}" dt="2025-09-15T15:18:19.927" v="761" actId="478"/>
        <pc:sldMkLst>
          <pc:docMk/>
          <pc:sldMk cId="373932408" sldId="278"/>
        </pc:sldMkLst>
        <pc:spChg chg="add mod">
          <ac:chgData name="Huang, Po-kai" userId="be743c7d-0ad3-4a01-a6bb-e19e76bd5877" providerId="ADAL" clId="{1A2E19DE-3596-4F7E-A173-0750316F54B7}" dt="2025-09-15T15:18:17.693" v="760"/>
          <ac:spMkLst>
            <pc:docMk/>
            <pc:sldMk cId="373932408" sldId="278"/>
            <ac:spMk id="3" creationId="{B5CBB3BD-8BC3-3BE3-39E5-90C5FEA40ED4}"/>
          </ac:spMkLst>
        </pc:spChg>
        <pc:spChg chg="mod">
          <ac:chgData name="Huang, Po-kai" userId="be743c7d-0ad3-4a01-a6bb-e19e76bd5877" providerId="ADAL" clId="{1A2E19DE-3596-4F7E-A173-0750316F54B7}" dt="2025-09-15T15:11:15.358" v="685" actId="20577"/>
          <ac:spMkLst>
            <pc:docMk/>
            <pc:sldMk cId="373932408" sldId="278"/>
            <ac:spMk id="8195" creationId="{F3AF9595-731B-084C-9098-8FD03A460F1C}"/>
          </ac:spMkLst>
        </pc:spChg>
        <pc:spChg chg="mod">
          <ac:chgData name="Huang, Po-kai" userId="be743c7d-0ad3-4a01-a6bb-e19e76bd5877" providerId="ADAL" clId="{1A2E19DE-3596-4F7E-A173-0750316F54B7}" dt="2025-09-15T04:56:51.424" v="247" actId="20577"/>
          <ac:spMkLst>
            <pc:docMk/>
            <pc:sldMk cId="373932408" sldId="278"/>
            <ac:spMk id="10242" creationId="{8844A5B9-0D2E-0646-8AE2-4A1145169930}"/>
          </ac:spMkLst>
        </pc:spChg>
        <pc:spChg chg="del">
          <ac:chgData name="Huang, Po-kai" userId="be743c7d-0ad3-4a01-a6bb-e19e76bd5877" providerId="ADAL" clId="{1A2E19DE-3596-4F7E-A173-0750316F54B7}" dt="2025-09-15T15:18:19.927" v="761" actId="478"/>
          <ac:spMkLst>
            <pc:docMk/>
            <pc:sldMk cId="373932408" sldId="278"/>
            <ac:spMk id="10246" creationId="{0976F233-C874-04F6-6AEC-1F71091E0945}"/>
          </ac:spMkLst>
        </pc:spChg>
      </pc:sldChg>
      <pc:sldChg chg="new del">
        <pc:chgData name="Huang, Po-kai" userId="be743c7d-0ad3-4a01-a6bb-e19e76bd5877" providerId="ADAL" clId="{1A2E19DE-3596-4F7E-A173-0750316F54B7}" dt="2025-09-15T04:55:28.170" v="139" actId="47"/>
        <pc:sldMkLst>
          <pc:docMk/>
          <pc:sldMk cId="2672992585" sldId="278"/>
        </pc:sldMkLst>
      </pc:sldChg>
      <pc:sldChg chg="addSp modSp new mod">
        <pc:chgData name="Huang, Po-kai" userId="be743c7d-0ad3-4a01-a6bb-e19e76bd5877" providerId="ADAL" clId="{1A2E19DE-3596-4F7E-A173-0750316F54B7}" dt="2025-09-15T15:21:24.429" v="775" actId="20577"/>
        <pc:sldMkLst>
          <pc:docMk/>
          <pc:sldMk cId="3675627107" sldId="279"/>
        </pc:sldMkLst>
        <pc:spChg chg="mod">
          <ac:chgData name="Huang, Po-kai" userId="be743c7d-0ad3-4a01-a6bb-e19e76bd5877" providerId="ADAL" clId="{1A2E19DE-3596-4F7E-A173-0750316F54B7}" dt="2025-09-15T15:19:08.059" v="773"/>
          <ac:spMkLst>
            <pc:docMk/>
            <pc:sldMk cId="3675627107" sldId="279"/>
            <ac:spMk id="2" creationId="{A6C52B0A-C3BB-928A-AFC6-F7D58C49A1EA}"/>
          </ac:spMkLst>
        </pc:spChg>
        <pc:spChg chg="add mod">
          <ac:chgData name="Huang, Po-kai" userId="be743c7d-0ad3-4a01-a6bb-e19e76bd5877" providerId="ADAL" clId="{1A2E19DE-3596-4F7E-A173-0750316F54B7}" dt="2025-09-15T15:21:24.429" v="775" actId="20577"/>
          <ac:spMkLst>
            <pc:docMk/>
            <pc:sldMk cId="3675627107" sldId="279"/>
            <ac:spMk id="4" creationId="{325E7CA9-24FA-A322-61B9-8AF73002DE0A}"/>
          </ac:spMkLst>
        </pc:spChg>
      </pc:sldChg>
      <pc:sldChg chg="new del">
        <pc:chgData name="Huang, Po-kai" userId="be743c7d-0ad3-4a01-a6bb-e19e76bd5877" providerId="ADAL" clId="{1A2E19DE-3596-4F7E-A173-0750316F54B7}" dt="2025-09-15T18:26:24.305" v="780" actId="47"/>
        <pc:sldMkLst>
          <pc:docMk/>
          <pc:sldMk cId="270516028" sldId="280"/>
        </pc:sldMkLst>
      </pc:sldChg>
      <pc:sldChg chg="add">
        <pc:chgData name="Huang, Po-kai" userId="be743c7d-0ad3-4a01-a6bb-e19e76bd5877" providerId="ADAL" clId="{1A2E19DE-3596-4F7E-A173-0750316F54B7}" dt="2025-09-15T18:26:21.772" v="779"/>
        <pc:sldMkLst>
          <pc:docMk/>
          <pc:sldMk cId="3749613482" sldId="281"/>
        </pc:sldMkLst>
      </pc:sldChg>
      <pc:sldMasterChg chg="modSp mod">
        <pc:chgData name="Huang, Po-kai" userId="be743c7d-0ad3-4a01-a6bb-e19e76bd5877" providerId="ADAL" clId="{1A2E19DE-3596-4F7E-A173-0750316F54B7}" dt="2025-09-15T18:33:09.968" v="1048" actId="6549"/>
        <pc:sldMasterMkLst>
          <pc:docMk/>
          <pc:sldMasterMk cId="0" sldId="2147483648"/>
        </pc:sldMasterMkLst>
        <pc:spChg chg="mod">
          <ac:chgData name="Huang, Po-kai" userId="be743c7d-0ad3-4a01-a6bb-e19e76bd5877" providerId="ADAL" clId="{1A2E19DE-3596-4F7E-A173-0750316F54B7}" dt="2025-09-15T15:19:19.228" v="774"/>
          <ac:spMkLst>
            <pc:docMk/>
            <pc:sldMasterMk cId="0" sldId="2147483648"/>
            <ac:spMk id="1029" creationId="{00000000-0000-0000-0000-000000000000}"/>
          </ac:spMkLst>
        </pc:spChg>
        <pc:spChg chg="mod">
          <ac:chgData name="Huang, Po-kai" userId="be743c7d-0ad3-4a01-a6bb-e19e76bd5877" providerId="ADAL" clId="{1A2E19DE-3596-4F7E-A173-0750316F54B7}" dt="2025-09-15T18:33:09.968" v="1048" actId="6549"/>
          <ac:spMkLst>
            <pc:docMk/>
            <pc:sldMasterMk cId="0" sldId="2147483648"/>
            <ac:spMk id="1031" creationId="{00000000-0000-0000-0000-000000000000}"/>
          </ac:spMkLst>
        </pc:spChg>
        <pc:spChg chg="mod">
          <ac:chgData name="Huang, Po-kai" userId="be743c7d-0ad3-4a01-a6bb-e19e76bd5877" providerId="ADAL" clId="{1A2E19DE-3596-4F7E-A173-0750316F54B7}" dt="2025-09-15T15:18:52.499" v="772" actId="20577"/>
          <ac:spMkLst>
            <pc:docMk/>
            <pc:sldMasterMk cId="0" sldId="2147483648"/>
            <ac:spMk id="1033" creationId="{00000000-0000-0000-0000-000000000000}"/>
          </ac:spMkLst>
        </pc:spChg>
      </pc:sldMasterChg>
    </pc:docChg>
  </pc:docChgLst>
  <pc:docChgLst>
    <pc:chgData name="Qi, Emily H" userId="b0d254cd-8291-4c78-a277-dadec609489b" providerId="ADAL" clId="{D03A887A-EFAC-435A-AAC3-5245CF72B0BB}"/>
    <pc:docChg chg="undo custSel modSld modMainMaster">
      <pc:chgData name="Qi, Emily H" userId="b0d254cd-8291-4c78-a277-dadec609489b" providerId="ADAL" clId="{D03A887A-EFAC-435A-AAC3-5245CF72B0BB}" dt="2024-07-15T15:44:19.522" v="158" actId="14734"/>
      <pc:docMkLst>
        <pc:docMk/>
      </pc:docMkLst>
      <pc:sldChg chg="modSp mod">
        <pc:chgData name="Qi, Emily H" userId="b0d254cd-8291-4c78-a277-dadec609489b" providerId="ADAL" clId="{D03A887A-EFAC-435A-AAC3-5245CF72B0BB}" dt="2024-07-15T13:38:17.878" v="14"/>
        <pc:sldMkLst>
          <pc:docMk/>
          <pc:sldMk cId="0" sldId="269"/>
        </pc:sldMkLst>
      </pc:sldChg>
      <pc:sldChg chg="modSp">
        <pc:chgData name="Qi, Emily H" userId="b0d254cd-8291-4c78-a277-dadec609489b" providerId="ADAL" clId="{D03A887A-EFAC-435A-AAC3-5245CF72B0BB}" dt="2024-07-15T15:36:07.071" v="17" actId="14100"/>
        <pc:sldMkLst>
          <pc:docMk/>
          <pc:sldMk cId="0" sldId="270"/>
        </pc:sldMkLst>
      </pc:sldChg>
      <pc:sldChg chg="modSp">
        <pc:chgData name="Qi, Emily H" userId="b0d254cd-8291-4c78-a277-dadec609489b" providerId="ADAL" clId="{D03A887A-EFAC-435A-AAC3-5245CF72B0BB}" dt="2024-07-15T15:41:57.968" v="136" actId="1076"/>
        <pc:sldMkLst>
          <pc:docMk/>
          <pc:sldMk cId="0" sldId="284"/>
        </pc:sldMkLst>
      </pc:sldChg>
      <pc:sldChg chg="addSp delSp modSp mod">
        <pc:chgData name="Qi, Emily H" userId="b0d254cd-8291-4c78-a277-dadec609489b" providerId="ADAL" clId="{D03A887A-EFAC-435A-AAC3-5245CF72B0BB}" dt="2024-07-15T15:40:39.019" v="67" actId="14"/>
        <pc:sldMkLst>
          <pc:docMk/>
          <pc:sldMk cId="0" sldId="290"/>
        </pc:sldMkLst>
      </pc:sldChg>
      <pc:sldChg chg="addSp delSp modSp mod">
        <pc:chgData name="Qi, Emily H" userId="b0d254cd-8291-4c78-a277-dadec609489b" providerId="ADAL" clId="{D03A887A-EFAC-435A-AAC3-5245CF72B0BB}" dt="2024-07-15T15:44:19.522" v="158" actId="14734"/>
        <pc:sldMkLst>
          <pc:docMk/>
          <pc:sldMk cId="0" sldId="301"/>
        </pc:sldMkLst>
      </pc:sldChg>
      <pc:sldMasterChg chg="modSp mod">
        <pc:chgData name="Qi, Emily H" userId="b0d254cd-8291-4c78-a277-dadec609489b" providerId="ADAL" clId="{D03A887A-EFAC-435A-AAC3-5245CF72B0BB}" dt="2024-07-15T13:37:10.061" v="5" actId="20577"/>
        <pc:sldMasterMkLst>
          <pc:docMk/>
          <pc:sldMasterMk cId="0" sldId="2147483648"/>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7AB0ACE-4102-4836-B14B-56AA12C5F5B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802.11-17/0920r13</a:t>
            </a:r>
          </a:p>
        </p:txBody>
      </p:sp>
      <p:sp>
        <p:nvSpPr>
          <p:cNvPr id="9219" name="Rectangle 3">
            <a:extLst>
              <a:ext uri="{FF2B5EF4-FFF2-40B4-BE49-F238E27FC236}">
                <a16:creationId xmlns:a16="http://schemas.microsoft.com/office/drawing/2014/main" id="{22C9E601-1330-471E-B06F-5AA08F3336E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2018</a:t>
            </a:r>
          </a:p>
        </p:txBody>
      </p:sp>
      <p:sp>
        <p:nvSpPr>
          <p:cNvPr id="9220" name="Rectangle 6">
            <a:extLst>
              <a:ext uri="{FF2B5EF4-FFF2-40B4-BE49-F238E27FC236}">
                <a16:creationId xmlns:a16="http://schemas.microsoft.com/office/drawing/2014/main" id="{3149D863-03D3-4CB7-AA18-1DA715C62967}"/>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Emily Qi, Intel Corporation</a:t>
            </a:r>
          </a:p>
        </p:txBody>
      </p:sp>
      <p:sp>
        <p:nvSpPr>
          <p:cNvPr id="9221" name="Rectangle 7">
            <a:extLst>
              <a:ext uri="{FF2B5EF4-FFF2-40B4-BE49-F238E27FC236}">
                <a16:creationId xmlns:a16="http://schemas.microsoft.com/office/drawing/2014/main" id="{4AB5AAEC-8E7C-425C-ACC9-20F6EE8035E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F77B22E1-B88C-4E5B-8F09-91EB3C40CF87}" type="slidenum">
              <a:rPr lang="en-US" altLang="en-US" sz="1200" b="0" smtClean="0"/>
              <a:pPr/>
              <a:t>1</a:t>
            </a:fld>
            <a:endParaRPr lang="en-US" altLang="en-US" sz="1200" b="0"/>
          </a:p>
        </p:txBody>
      </p:sp>
      <p:sp>
        <p:nvSpPr>
          <p:cNvPr id="9222" name="Rectangle 2">
            <a:extLst>
              <a:ext uri="{FF2B5EF4-FFF2-40B4-BE49-F238E27FC236}">
                <a16:creationId xmlns:a16="http://schemas.microsoft.com/office/drawing/2014/main" id="{F5F1A495-EB58-4673-AEB6-C3E2EDAAB4A1}"/>
              </a:ext>
            </a:extLst>
          </p:cNvPr>
          <p:cNvSpPr>
            <a:spLocks noGrp="1" noRot="1" noChangeAspect="1" noChangeArrowheads="1" noTextEdit="1"/>
          </p:cNvSpPr>
          <p:nvPr>
            <p:ph type="sldImg"/>
          </p:nvPr>
        </p:nvSpPr>
        <p:spPr>
          <a:ln/>
        </p:spPr>
      </p:sp>
      <p:sp>
        <p:nvSpPr>
          <p:cNvPr id="9223" name="Rectangle 3">
            <a:extLst>
              <a:ext uri="{FF2B5EF4-FFF2-40B4-BE49-F238E27FC236}">
                <a16:creationId xmlns:a16="http://schemas.microsoft.com/office/drawing/2014/main" id="{9E3CF44A-AC73-4B8C-B298-1D5C15A1518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B21CA7-0566-D5DD-5A59-FEA1389E09D9}"/>
            </a:ext>
          </a:extLst>
        </p:cNvPr>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38982EC0-1A7E-BED2-5972-A9160C1025E2}"/>
              </a:ext>
            </a:extLst>
          </p:cNvPr>
          <p:cNvSpPr>
            <a:spLocks noGrp="1" noRot="1" noChangeAspect="1" noTextEdit="1"/>
          </p:cNvSpPr>
          <p:nvPr>
            <p:ph type="sldImg"/>
          </p:nvPr>
        </p:nvSpPr>
        <p:spPr>
          <a:ln/>
        </p:spPr>
      </p:sp>
      <p:sp>
        <p:nvSpPr>
          <p:cNvPr id="11267" name="Notes Placeholder 2">
            <a:extLst>
              <a:ext uri="{FF2B5EF4-FFF2-40B4-BE49-F238E27FC236}">
                <a16:creationId xmlns:a16="http://schemas.microsoft.com/office/drawing/2014/main" id="{76345BD7-04B1-772F-C029-DD9ABE94212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8" name="Header Placeholder 3">
            <a:extLst>
              <a:ext uri="{FF2B5EF4-FFF2-40B4-BE49-F238E27FC236}">
                <a16:creationId xmlns:a16="http://schemas.microsoft.com/office/drawing/2014/main" id="{6522A556-DA6A-2399-2E22-DD84DB03C794}"/>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802.11-17/0920r0</a:t>
            </a:r>
          </a:p>
        </p:txBody>
      </p:sp>
      <p:sp>
        <p:nvSpPr>
          <p:cNvPr id="11269" name="Date Placeholder 4">
            <a:extLst>
              <a:ext uri="{FF2B5EF4-FFF2-40B4-BE49-F238E27FC236}">
                <a16:creationId xmlns:a16="http://schemas.microsoft.com/office/drawing/2014/main" id="{641C6667-D7F5-BCFA-8ED7-FB9E5C0839DB}"/>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June 2017</a:t>
            </a:r>
          </a:p>
        </p:txBody>
      </p:sp>
      <p:sp>
        <p:nvSpPr>
          <p:cNvPr id="11270" name="Footer Placeholder 5">
            <a:extLst>
              <a:ext uri="{FF2B5EF4-FFF2-40B4-BE49-F238E27FC236}">
                <a16:creationId xmlns:a16="http://schemas.microsoft.com/office/drawing/2014/main" id="{A767B6B9-2AAB-2981-FE01-ED763FD62BAE}"/>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Emily Qi, Intel Corporation</a:t>
            </a:r>
          </a:p>
        </p:txBody>
      </p:sp>
      <p:sp>
        <p:nvSpPr>
          <p:cNvPr id="11271" name="Slide Number Placeholder 6">
            <a:extLst>
              <a:ext uri="{FF2B5EF4-FFF2-40B4-BE49-F238E27FC236}">
                <a16:creationId xmlns:a16="http://schemas.microsoft.com/office/drawing/2014/main" id="{D7805B24-43CE-5A6E-3DE4-E4E46400552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836B83F-8833-4A3C-8106-2CCC54A95C8E}" type="slidenum">
              <a:rPr lang="en-US" altLang="en-US" sz="1200" b="0"/>
              <a:pPr/>
              <a:t>2</a:t>
            </a:fld>
            <a:endParaRPr lang="en-US" altLang="en-US" sz="1200" b="0"/>
          </a:p>
        </p:txBody>
      </p:sp>
    </p:spTree>
    <p:extLst>
      <p:ext uri="{BB962C8B-B14F-4D97-AF65-F5344CB8AC3E}">
        <p14:creationId xmlns:p14="http://schemas.microsoft.com/office/powerpoint/2010/main" val="2289348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C8032104-9975-73C3-71C5-8D3C006D37DD}"/>
              </a:ext>
            </a:extLst>
          </p:cNvPr>
          <p:cNvSpPr>
            <a:spLocks noGrp="1" noRot="1" noChangeAspect="1" noTextEdit="1"/>
          </p:cNvSpPr>
          <p:nvPr>
            <p:ph type="sldImg"/>
          </p:nvPr>
        </p:nvSpPr>
        <p:spPr>
          <a:ln/>
        </p:spPr>
      </p:sp>
      <p:sp>
        <p:nvSpPr>
          <p:cNvPr id="11267" name="Notes Placeholder 2">
            <a:extLst>
              <a:ext uri="{FF2B5EF4-FFF2-40B4-BE49-F238E27FC236}">
                <a16:creationId xmlns:a16="http://schemas.microsoft.com/office/drawing/2014/main" id="{8A53A618-D7A4-0658-20F3-1AAAF3BADD6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8" name="Header Placeholder 3">
            <a:extLst>
              <a:ext uri="{FF2B5EF4-FFF2-40B4-BE49-F238E27FC236}">
                <a16:creationId xmlns:a16="http://schemas.microsoft.com/office/drawing/2014/main" id="{42776639-C1C3-C1F6-2F78-38BE315A672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802.11-17/0920r0</a:t>
            </a:r>
          </a:p>
        </p:txBody>
      </p:sp>
      <p:sp>
        <p:nvSpPr>
          <p:cNvPr id="11269" name="Date Placeholder 4">
            <a:extLst>
              <a:ext uri="{FF2B5EF4-FFF2-40B4-BE49-F238E27FC236}">
                <a16:creationId xmlns:a16="http://schemas.microsoft.com/office/drawing/2014/main" id="{F2ACB1E6-A277-3E6A-3A1C-14C976E769F6}"/>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June 2017</a:t>
            </a:r>
          </a:p>
        </p:txBody>
      </p:sp>
      <p:sp>
        <p:nvSpPr>
          <p:cNvPr id="11270" name="Footer Placeholder 5">
            <a:extLst>
              <a:ext uri="{FF2B5EF4-FFF2-40B4-BE49-F238E27FC236}">
                <a16:creationId xmlns:a16="http://schemas.microsoft.com/office/drawing/2014/main" id="{F12F796C-4054-7956-5FD9-5D5E50CC906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Emily Qi, Intel Corporation</a:t>
            </a:r>
          </a:p>
        </p:txBody>
      </p:sp>
      <p:sp>
        <p:nvSpPr>
          <p:cNvPr id="11271" name="Slide Number Placeholder 6">
            <a:extLst>
              <a:ext uri="{FF2B5EF4-FFF2-40B4-BE49-F238E27FC236}">
                <a16:creationId xmlns:a16="http://schemas.microsoft.com/office/drawing/2014/main" id="{F959093B-022E-91FA-8519-637B9C98C54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836B83F-8833-4A3C-8106-2CCC54A95C8E}" type="slidenum">
              <a:rPr lang="en-US" altLang="en-US" sz="1200" b="0"/>
              <a:pPr/>
              <a:t>3</a:t>
            </a:fld>
            <a:endParaRPr lang="en-US" altLang="en-US" sz="1200" b="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F11545-B8E8-696E-9C93-81C199B1A670}"/>
            </a:ext>
          </a:extLst>
        </p:cNvPr>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FCDE3375-A4C8-BAA5-8035-28704CB91C09}"/>
              </a:ext>
            </a:extLst>
          </p:cNvPr>
          <p:cNvSpPr>
            <a:spLocks noGrp="1" noRot="1" noChangeAspect="1" noTextEdit="1"/>
          </p:cNvSpPr>
          <p:nvPr>
            <p:ph type="sldImg"/>
          </p:nvPr>
        </p:nvSpPr>
        <p:spPr>
          <a:ln/>
        </p:spPr>
      </p:sp>
      <p:sp>
        <p:nvSpPr>
          <p:cNvPr id="11267" name="Notes Placeholder 2">
            <a:extLst>
              <a:ext uri="{FF2B5EF4-FFF2-40B4-BE49-F238E27FC236}">
                <a16:creationId xmlns:a16="http://schemas.microsoft.com/office/drawing/2014/main" id="{F211486B-D516-C9E0-1666-4828AA32ADB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8" name="Header Placeholder 3">
            <a:extLst>
              <a:ext uri="{FF2B5EF4-FFF2-40B4-BE49-F238E27FC236}">
                <a16:creationId xmlns:a16="http://schemas.microsoft.com/office/drawing/2014/main" id="{12EA97E4-5A18-3E68-8516-5FFD88843875}"/>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802.11-17/0920r0</a:t>
            </a:r>
          </a:p>
        </p:txBody>
      </p:sp>
      <p:sp>
        <p:nvSpPr>
          <p:cNvPr id="11269" name="Date Placeholder 4">
            <a:extLst>
              <a:ext uri="{FF2B5EF4-FFF2-40B4-BE49-F238E27FC236}">
                <a16:creationId xmlns:a16="http://schemas.microsoft.com/office/drawing/2014/main" id="{384B93EE-4530-68BC-5263-6A5B7ABD7F0E}"/>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June 2017</a:t>
            </a:r>
          </a:p>
        </p:txBody>
      </p:sp>
      <p:sp>
        <p:nvSpPr>
          <p:cNvPr id="11270" name="Footer Placeholder 5">
            <a:extLst>
              <a:ext uri="{FF2B5EF4-FFF2-40B4-BE49-F238E27FC236}">
                <a16:creationId xmlns:a16="http://schemas.microsoft.com/office/drawing/2014/main" id="{DDDEACFA-E9AD-D871-56B0-BE2A2A74220D}"/>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Emily Qi, Intel Corporation</a:t>
            </a:r>
          </a:p>
        </p:txBody>
      </p:sp>
      <p:sp>
        <p:nvSpPr>
          <p:cNvPr id="11271" name="Slide Number Placeholder 6">
            <a:extLst>
              <a:ext uri="{FF2B5EF4-FFF2-40B4-BE49-F238E27FC236}">
                <a16:creationId xmlns:a16="http://schemas.microsoft.com/office/drawing/2014/main" id="{FFB761F3-B841-B108-D454-2C2686FE127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836B83F-8833-4A3C-8106-2CCC54A95C8E}" type="slidenum">
              <a:rPr lang="en-US" altLang="en-US" sz="1200" b="0"/>
              <a:pPr/>
              <a:t>4</a:t>
            </a:fld>
            <a:endParaRPr lang="en-US" altLang="en-US" sz="1200" b="0"/>
          </a:p>
        </p:txBody>
      </p:sp>
    </p:spTree>
    <p:extLst>
      <p:ext uri="{BB962C8B-B14F-4D97-AF65-F5344CB8AC3E}">
        <p14:creationId xmlns:p14="http://schemas.microsoft.com/office/powerpoint/2010/main" val="25802937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75532D-80A6-F5B9-559D-FF801A8AB97E}"/>
            </a:ext>
          </a:extLst>
        </p:cNvPr>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78243167-3A83-D52D-566A-658E9332120C}"/>
              </a:ext>
            </a:extLst>
          </p:cNvPr>
          <p:cNvSpPr>
            <a:spLocks noGrp="1" noRot="1" noChangeAspect="1" noTextEdit="1"/>
          </p:cNvSpPr>
          <p:nvPr>
            <p:ph type="sldImg"/>
          </p:nvPr>
        </p:nvSpPr>
        <p:spPr>
          <a:ln/>
        </p:spPr>
      </p:sp>
      <p:sp>
        <p:nvSpPr>
          <p:cNvPr id="11267" name="Notes Placeholder 2">
            <a:extLst>
              <a:ext uri="{FF2B5EF4-FFF2-40B4-BE49-F238E27FC236}">
                <a16:creationId xmlns:a16="http://schemas.microsoft.com/office/drawing/2014/main" id="{AFA96371-CC9B-0EE1-2D2C-B70D897D2DB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8" name="Header Placeholder 3">
            <a:extLst>
              <a:ext uri="{FF2B5EF4-FFF2-40B4-BE49-F238E27FC236}">
                <a16:creationId xmlns:a16="http://schemas.microsoft.com/office/drawing/2014/main" id="{D83E784A-2D0C-2CD0-D5F6-EA60DDEEB08B}"/>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802.11-17/0920r0</a:t>
            </a:r>
          </a:p>
        </p:txBody>
      </p:sp>
      <p:sp>
        <p:nvSpPr>
          <p:cNvPr id="11269" name="Date Placeholder 4">
            <a:extLst>
              <a:ext uri="{FF2B5EF4-FFF2-40B4-BE49-F238E27FC236}">
                <a16:creationId xmlns:a16="http://schemas.microsoft.com/office/drawing/2014/main" id="{585FF8C9-B826-BAC7-F501-27AB97DA1F5C}"/>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June 2017</a:t>
            </a:r>
          </a:p>
        </p:txBody>
      </p:sp>
      <p:sp>
        <p:nvSpPr>
          <p:cNvPr id="11270" name="Footer Placeholder 5">
            <a:extLst>
              <a:ext uri="{FF2B5EF4-FFF2-40B4-BE49-F238E27FC236}">
                <a16:creationId xmlns:a16="http://schemas.microsoft.com/office/drawing/2014/main" id="{9589E740-03EA-3457-3A50-5E6A1F903CEC}"/>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Emily Qi, Intel Corporation</a:t>
            </a:r>
          </a:p>
        </p:txBody>
      </p:sp>
      <p:sp>
        <p:nvSpPr>
          <p:cNvPr id="11271" name="Slide Number Placeholder 6">
            <a:extLst>
              <a:ext uri="{FF2B5EF4-FFF2-40B4-BE49-F238E27FC236}">
                <a16:creationId xmlns:a16="http://schemas.microsoft.com/office/drawing/2014/main" id="{ED94914A-1D16-76AB-DA7A-0CC1792CE4A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836B83F-8833-4A3C-8106-2CCC54A95C8E}" type="slidenum">
              <a:rPr lang="en-US" altLang="en-US" sz="1200" b="0"/>
              <a:pPr/>
              <a:t>5</a:t>
            </a:fld>
            <a:endParaRPr lang="en-US" altLang="en-US" sz="1200" b="0"/>
          </a:p>
        </p:txBody>
      </p:sp>
    </p:spTree>
    <p:extLst>
      <p:ext uri="{BB962C8B-B14F-4D97-AF65-F5344CB8AC3E}">
        <p14:creationId xmlns:p14="http://schemas.microsoft.com/office/powerpoint/2010/main" val="20873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8B51E7-11E6-5DBF-A4C3-EA3A6A024096}"/>
            </a:ext>
          </a:extLst>
        </p:cNvPr>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342A97E1-A53B-777A-5E3B-9FF004CF0E41}"/>
              </a:ext>
            </a:extLst>
          </p:cNvPr>
          <p:cNvSpPr>
            <a:spLocks noGrp="1" noRot="1" noChangeAspect="1" noTextEdit="1"/>
          </p:cNvSpPr>
          <p:nvPr>
            <p:ph type="sldImg"/>
          </p:nvPr>
        </p:nvSpPr>
        <p:spPr>
          <a:ln/>
        </p:spPr>
      </p:sp>
      <p:sp>
        <p:nvSpPr>
          <p:cNvPr id="11267" name="Notes Placeholder 2">
            <a:extLst>
              <a:ext uri="{FF2B5EF4-FFF2-40B4-BE49-F238E27FC236}">
                <a16:creationId xmlns:a16="http://schemas.microsoft.com/office/drawing/2014/main" id="{EC7628AB-9A4E-90ED-A4A9-4827CE644B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8" name="Header Placeholder 3">
            <a:extLst>
              <a:ext uri="{FF2B5EF4-FFF2-40B4-BE49-F238E27FC236}">
                <a16:creationId xmlns:a16="http://schemas.microsoft.com/office/drawing/2014/main" id="{17713040-5D74-2B1B-3250-DA0DB157A148}"/>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802.11-17/0920r0</a:t>
            </a:r>
          </a:p>
        </p:txBody>
      </p:sp>
      <p:sp>
        <p:nvSpPr>
          <p:cNvPr id="11269" name="Date Placeholder 4">
            <a:extLst>
              <a:ext uri="{FF2B5EF4-FFF2-40B4-BE49-F238E27FC236}">
                <a16:creationId xmlns:a16="http://schemas.microsoft.com/office/drawing/2014/main" id="{461AF306-1564-7A2F-436E-93B026735006}"/>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June 2017</a:t>
            </a:r>
          </a:p>
        </p:txBody>
      </p:sp>
      <p:sp>
        <p:nvSpPr>
          <p:cNvPr id="11270" name="Footer Placeholder 5">
            <a:extLst>
              <a:ext uri="{FF2B5EF4-FFF2-40B4-BE49-F238E27FC236}">
                <a16:creationId xmlns:a16="http://schemas.microsoft.com/office/drawing/2014/main" id="{33D66FAE-DAA8-45BF-7E7D-0DA1EAAFEDBB}"/>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Emily Qi, Intel Corporation</a:t>
            </a:r>
          </a:p>
        </p:txBody>
      </p:sp>
      <p:sp>
        <p:nvSpPr>
          <p:cNvPr id="11271" name="Slide Number Placeholder 6">
            <a:extLst>
              <a:ext uri="{FF2B5EF4-FFF2-40B4-BE49-F238E27FC236}">
                <a16:creationId xmlns:a16="http://schemas.microsoft.com/office/drawing/2014/main" id="{F0D24CFE-B3DA-059D-2C0A-84EE8142762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836B83F-8833-4A3C-8106-2CCC54A95C8E}" type="slidenum">
              <a:rPr lang="en-US" altLang="en-US" sz="1200" b="0"/>
              <a:pPr/>
              <a:t>6</a:t>
            </a:fld>
            <a:endParaRPr lang="en-US" altLang="en-US" sz="1200" b="0"/>
          </a:p>
        </p:txBody>
      </p:sp>
    </p:spTree>
    <p:extLst>
      <p:ext uri="{BB962C8B-B14F-4D97-AF65-F5344CB8AC3E}">
        <p14:creationId xmlns:p14="http://schemas.microsoft.com/office/powerpoint/2010/main" val="3144684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D80EA6-19A2-D2C1-2DF5-20D64B2071C3}"/>
            </a:ext>
          </a:extLst>
        </p:cNvPr>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9D6119A5-12F7-D00F-79BF-46C1675CF39A}"/>
              </a:ext>
            </a:extLst>
          </p:cNvPr>
          <p:cNvSpPr>
            <a:spLocks noGrp="1" noRot="1" noChangeAspect="1" noTextEdit="1"/>
          </p:cNvSpPr>
          <p:nvPr>
            <p:ph type="sldImg"/>
          </p:nvPr>
        </p:nvSpPr>
        <p:spPr>
          <a:ln/>
        </p:spPr>
      </p:sp>
      <p:sp>
        <p:nvSpPr>
          <p:cNvPr id="11267" name="Notes Placeholder 2">
            <a:extLst>
              <a:ext uri="{FF2B5EF4-FFF2-40B4-BE49-F238E27FC236}">
                <a16:creationId xmlns:a16="http://schemas.microsoft.com/office/drawing/2014/main" id="{78267EBC-531C-490F-F181-AADDD9158EF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8" name="Header Placeholder 3">
            <a:extLst>
              <a:ext uri="{FF2B5EF4-FFF2-40B4-BE49-F238E27FC236}">
                <a16:creationId xmlns:a16="http://schemas.microsoft.com/office/drawing/2014/main" id="{2DBCD51C-C09F-2956-66C2-672F1651BF2A}"/>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802.11-17/0920r0</a:t>
            </a:r>
          </a:p>
        </p:txBody>
      </p:sp>
      <p:sp>
        <p:nvSpPr>
          <p:cNvPr id="11269" name="Date Placeholder 4">
            <a:extLst>
              <a:ext uri="{FF2B5EF4-FFF2-40B4-BE49-F238E27FC236}">
                <a16:creationId xmlns:a16="http://schemas.microsoft.com/office/drawing/2014/main" id="{11C1D74C-1260-40D9-450F-E0CCAB9156C5}"/>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June 2017</a:t>
            </a:r>
          </a:p>
        </p:txBody>
      </p:sp>
      <p:sp>
        <p:nvSpPr>
          <p:cNvPr id="11270" name="Footer Placeholder 5">
            <a:extLst>
              <a:ext uri="{FF2B5EF4-FFF2-40B4-BE49-F238E27FC236}">
                <a16:creationId xmlns:a16="http://schemas.microsoft.com/office/drawing/2014/main" id="{BB74501E-05E3-A655-08AE-117F4EE1F6E2}"/>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Emily Qi, Intel Corporation</a:t>
            </a:r>
          </a:p>
        </p:txBody>
      </p:sp>
      <p:sp>
        <p:nvSpPr>
          <p:cNvPr id="11271" name="Slide Number Placeholder 6">
            <a:extLst>
              <a:ext uri="{FF2B5EF4-FFF2-40B4-BE49-F238E27FC236}">
                <a16:creationId xmlns:a16="http://schemas.microsoft.com/office/drawing/2014/main" id="{7AA396B2-8726-AEE4-1DB8-CDFD77F52A5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836B83F-8833-4A3C-8106-2CCC54A95C8E}" type="slidenum">
              <a:rPr lang="en-US" altLang="en-US" sz="1200" b="0"/>
              <a:pPr/>
              <a:t>7</a:t>
            </a:fld>
            <a:endParaRPr lang="en-US" altLang="en-US" sz="1200" b="0"/>
          </a:p>
        </p:txBody>
      </p:sp>
    </p:spTree>
    <p:extLst>
      <p:ext uri="{BB962C8B-B14F-4D97-AF65-F5344CB8AC3E}">
        <p14:creationId xmlns:p14="http://schemas.microsoft.com/office/powerpoint/2010/main" val="3632600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Po-Kai Huang, Intel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dirty="0"/>
              <a:t>Po-Kai Huang, Intel</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9372599" y="6475412"/>
            <a:ext cx="2019301" cy="18461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spcBef>
                <a:spcPct val="0"/>
              </a:spcBef>
              <a:buFontTx/>
              <a:buNone/>
              <a:defRPr>
                <a:latin typeface="Times New Roman" pitchFamily="18" charset="0"/>
                <a:ea typeface="+mn-ea"/>
                <a:cs typeface="+mn-cs"/>
              </a:defRPr>
            </a:lvl1pPr>
          </a:lstStyle>
          <a:p>
            <a:r>
              <a:rPr lang="en-US" altLang="en-US" sz="1200" b="0" dirty="0"/>
              <a:t>Po-Kai Huang, Intel Corporation</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7786036"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a:t>
            </a:r>
            <a:r>
              <a:rPr lang="en-US" altLang="zh-CN" sz="1800" b="1" dirty="0"/>
              <a:t>0723</a:t>
            </a:r>
            <a:r>
              <a:rPr lang="en-US" altLang="en-US" sz="1800" b="1" dirty="0"/>
              <a:t>r3</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95263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Editor’s Report</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a:t>
            </a:r>
            <a:r>
              <a:rPr lang="en-US" altLang="en-US" sz="1800" b="1" dirty="0"/>
              <a:t>2025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ocuments?is_dcn=1610&amp;is_group=000m&amp;is_year=2025"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5/11-25-1612-02-000m-proposed-resolution-for-revmf-lb289-comments.xls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mentor.ieee.org/802.11/dcn/25/11-25-1658-00-000m-proposed-resolution-for-revmf-lb289-comments-part-2.xls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Footer Placeholder 4">
            <a:extLst>
              <a:ext uri="{FF2B5EF4-FFF2-40B4-BE49-F238E27FC236}">
                <a16:creationId xmlns:a16="http://schemas.microsoft.com/office/drawing/2014/main" id="{A383D943-C0DB-41E3-83A7-4C341FDE6DED}"/>
              </a:ext>
            </a:extLst>
          </p:cNvPr>
          <p:cNvSpPr>
            <a:spLocks noGrp="1"/>
          </p:cNvSpPr>
          <p:nvPr>
            <p:ph type="ftr" sz="quarter" idx="11"/>
          </p:nvPr>
        </p:nvSpPr>
        <p:spPr>
          <a:xfrm>
            <a:off x="9348499" y="6475413"/>
            <a:ext cx="202940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Po-Kai Huang, Intel Corporation</a:t>
            </a:r>
          </a:p>
        </p:txBody>
      </p:sp>
      <p:sp>
        <p:nvSpPr>
          <p:cNvPr id="8197" name="Rectangle 2">
            <a:extLst>
              <a:ext uri="{FF2B5EF4-FFF2-40B4-BE49-F238E27FC236}">
                <a16:creationId xmlns:a16="http://schemas.microsoft.com/office/drawing/2014/main" id="{14700EC1-F9F3-448D-B4E7-076293C35E12}"/>
              </a:ext>
            </a:extLst>
          </p:cNvPr>
          <p:cNvSpPr>
            <a:spLocks noGrp="1" noChangeArrowheads="1"/>
          </p:cNvSpPr>
          <p:nvPr>
            <p:ph type="title"/>
          </p:nvPr>
        </p:nvSpPr>
        <p:spPr>
          <a:xfrm>
            <a:off x="2209800" y="685800"/>
            <a:ext cx="8153400" cy="1066800"/>
          </a:xfrm>
          <a:noFill/>
        </p:spPr>
        <p:txBody>
          <a:bodyPr/>
          <a:lstStyle/>
          <a:p>
            <a:r>
              <a:rPr lang="en-US" altLang="en-US" sz="2800" dirty="0"/>
              <a:t>802.11REVmf Editor’s Report</a:t>
            </a:r>
            <a:endParaRPr lang="en-US" altLang="en-US" dirty="0"/>
          </a:p>
        </p:txBody>
      </p:sp>
      <p:sp>
        <p:nvSpPr>
          <p:cNvPr id="8198" name="Rectangle 6">
            <a:extLst>
              <a:ext uri="{FF2B5EF4-FFF2-40B4-BE49-F238E27FC236}">
                <a16:creationId xmlns:a16="http://schemas.microsoft.com/office/drawing/2014/main" id="{47CEF5D5-C990-4A1B-B0F4-8207C0728615}"/>
              </a:ext>
            </a:extLst>
          </p:cNvPr>
          <p:cNvSpPr>
            <a:spLocks noGrp="1" noChangeArrowheads="1"/>
          </p:cNvSpPr>
          <p:nvPr>
            <p:ph type="body" idx="1"/>
          </p:nvPr>
        </p:nvSpPr>
        <p:spPr>
          <a:xfrm>
            <a:off x="2209800" y="1752600"/>
            <a:ext cx="7772400" cy="381000"/>
          </a:xfrm>
          <a:noFill/>
        </p:spPr>
        <p:txBody>
          <a:bodyPr/>
          <a:lstStyle/>
          <a:p>
            <a:pPr algn="ctr">
              <a:lnSpc>
                <a:spcPct val="90000"/>
              </a:lnSpc>
              <a:buFontTx/>
              <a:buNone/>
            </a:pPr>
            <a:r>
              <a:rPr lang="en-US" altLang="en-US" sz="2000" dirty="0"/>
              <a:t>Date:</a:t>
            </a:r>
            <a:r>
              <a:rPr lang="en-US" altLang="en-US" sz="2000" b="0" dirty="0"/>
              <a:t> 2025-09-15</a:t>
            </a:r>
          </a:p>
        </p:txBody>
      </p:sp>
      <p:graphicFrame>
        <p:nvGraphicFramePr>
          <p:cNvPr id="8199" name="Object 11">
            <a:extLst>
              <a:ext uri="{FF2B5EF4-FFF2-40B4-BE49-F238E27FC236}">
                <a16:creationId xmlns:a16="http://schemas.microsoft.com/office/drawing/2014/main" id="{02C2C1E4-78BB-4D10-8A88-6028E76410A4}"/>
              </a:ext>
            </a:extLst>
          </p:cNvPr>
          <p:cNvGraphicFramePr>
            <a:graphicFrameLocks noChangeAspect="1"/>
          </p:cNvGraphicFramePr>
          <p:nvPr>
            <p:extLst>
              <p:ext uri="{D42A27DB-BD31-4B8C-83A1-F6EECF244321}">
                <p14:modId xmlns:p14="http://schemas.microsoft.com/office/powerpoint/2010/main" val="2601501937"/>
              </p:ext>
            </p:extLst>
          </p:nvPr>
        </p:nvGraphicFramePr>
        <p:xfrm>
          <a:off x="2209800" y="2706688"/>
          <a:ext cx="7223125" cy="2444750"/>
        </p:xfrm>
        <a:graphic>
          <a:graphicData uri="http://schemas.openxmlformats.org/presentationml/2006/ole">
            <mc:AlternateContent xmlns:mc="http://schemas.openxmlformats.org/markup-compatibility/2006">
              <mc:Choice xmlns:v="urn:schemas-microsoft-com:vml" Requires="v">
                <p:oleObj name="Document" r:id="rId3" imgW="8265012" imgH="2805897" progId="Word.Document.8">
                  <p:embed/>
                </p:oleObj>
              </mc:Choice>
              <mc:Fallback>
                <p:oleObj name="Document" r:id="rId3" imgW="8265012" imgH="2805897" progId="Word.Document.8">
                  <p:embed/>
                  <p:pic>
                    <p:nvPicPr>
                      <p:cNvPr id="8199" name="Object 11">
                        <a:extLst>
                          <a:ext uri="{FF2B5EF4-FFF2-40B4-BE49-F238E27FC236}">
                            <a16:creationId xmlns:a16="http://schemas.microsoft.com/office/drawing/2014/main" id="{02C2C1E4-78BB-4D10-8A88-6028E76410A4}"/>
                          </a:ext>
                        </a:extLst>
                      </p:cNvPr>
                      <p:cNvPicPr>
                        <a:picLocks noChangeAspect="1" noChangeArrowheads="1"/>
                      </p:cNvPicPr>
                      <p:nvPr/>
                    </p:nvPicPr>
                    <p:blipFill>
                      <a:blip r:embed="rId4"/>
                      <a:srcRect/>
                      <a:stretch>
                        <a:fillRect/>
                      </a:stretch>
                    </p:blipFill>
                    <p:spPr bwMode="auto">
                      <a:xfrm>
                        <a:off x="2209800" y="2706688"/>
                        <a:ext cx="7223125" cy="244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200" name="Rectangle 12">
            <a:extLst>
              <a:ext uri="{FF2B5EF4-FFF2-40B4-BE49-F238E27FC236}">
                <a16:creationId xmlns:a16="http://schemas.microsoft.com/office/drawing/2014/main" id="{C4B405A7-2B3E-4C17-8FFF-FAF940005B87}"/>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2" name="Slide Number Placeholder 2">
            <a:extLst>
              <a:ext uri="{FF2B5EF4-FFF2-40B4-BE49-F238E27FC236}">
                <a16:creationId xmlns:a16="http://schemas.microsoft.com/office/drawing/2014/main" id="{92CA3D19-65FE-EC53-4BE0-C0CD8BB4BBF2}"/>
              </a:ext>
            </a:extLst>
          </p:cNvPr>
          <p:cNvSpPr txBox="1">
            <a:spLocks/>
          </p:cNvSpPr>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6835F41C-DEDC-4438-917D-1D94D2D033D6}" type="slidenum">
              <a:rPr lang="en-US" altLang="en-US" smtClean="0"/>
              <a:pPr>
                <a:defRPr/>
              </a:pPr>
              <a:t>1</a:t>
            </a:fld>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DC4722-BC21-FFF3-C147-E81FD493C60A}"/>
            </a:ext>
          </a:extLst>
        </p:cNvPr>
        <p:cNvGrpSpPr/>
        <p:nvPr/>
      </p:nvGrpSpPr>
      <p:grpSpPr>
        <a:xfrm>
          <a:off x="0" y="0"/>
          <a:ext cx="0" cy="0"/>
          <a:chOff x="0" y="0"/>
          <a:chExt cx="0" cy="0"/>
        </a:xfrm>
      </p:grpSpPr>
      <p:sp>
        <p:nvSpPr>
          <p:cNvPr id="10242" name="Title 1">
            <a:extLst>
              <a:ext uri="{FF2B5EF4-FFF2-40B4-BE49-F238E27FC236}">
                <a16:creationId xmlns:a16="http://schemas.microsoft.com/office/drawing/2014/main" id="{F499AF94-1C4B-4E43-DABE-71F3CEA84A72}"/>
              </a:ext>
            </a:extLst>
          </p:cNvPr>
          <p:cNvSpPr>
            <a:spLocks noGrp="1"/>
          </p:cNvSpPr>
          <p:nvPr>
            <p:ph type="title"/>
          </p:nvPr>
        </p:nvSpPr>
        <p:spPr>
          <a:xfrm>
            <a:off x="2209800" y="646113"/>
            <a:ext cx="7772400" cy="1066800"/>
          </a:xfrm>
        </p:spPr>
        <p:txBody>
          <a:bodyPr/>
          <a:lstStyle/>
          <a:p>
            <a:r>
              <a:rPr lang="en-GB" altLang="en-US" dirty="0"/>
              <a:t>Status of </a:t>
            </a:r>
            <a:r>
              <a:rPr lang="en-GB" altLang="en-US" dirty="0" err="1"/>
              <a:t>REVmf</a:t>
            </a:r>
            <a:r>
              <a:rPr lang="en-GB" altLang="en-US" dirty="0"/>
              <a:t> Draft</a:t>
            </a:r>
          </a:p>
        </p:txBody>
      </p:sp>
      <p:graphicFrame>
        <p:nvGraphicFramePr>
          <p:cNvPr id="3" name="Content Placeholder 2">
            <a:extLst>
              <a:ext uri="{FF2B5EF4-FFF2-40B4-BE49-F238E27FC236}">
                <a16:creationId xmlns:a16="http://schemas.microsoft.com/office/drawing/2014/main" id="{D3C8008F-0D4E-8E6C-07D1-99FFCAB57E4D}"/>
              </a:ext>
            </a:extLst>
          </p:cNvPr>
          <p:cNvGraphicFramePr>
            <a:graphicFrameLocks noGrp="1"/>
          </p:cNvGraphicFramePr>
          <p:nvPr>
            <p:ph idx="1"/>
            <p:extLst>
              <p:ext uri="{D42A27DB-BD31-4B8C-83A1-F6EECF244321}">
                <p14:modId xmlns:p14="http://schemas.microsoft.com/office/powerpoint/2010/main" val="3478161319"/>
              </p:ext>
            </p:extLst>
          </p:nvPr>
        </p:nvGraphicFramePr>
        <p:xfrm>
          <a:off x="914401" y="1981200"/>
          <a:ext cx="10591799" cy="1519013"/>
        </p:xfrm>
        <a:graphic>
          <a:graphicData uri="http://schemas.openxmlformats.org/drawingml/2006/table">
            <a:tbl>
              <a:tblPr firstRow="1" bandRow="1">
                <a:tableStyleId>{5C22544A-7EE6-4342-B048-85BDC9FD1C3A}</a:tableStyleId>
              </a:tblPr>
              <a:tblGrid>
                <a:gridCol w="1103313">
                  <a:extLst>
                    <a:ext uri="{9D8B030D-6E8A-4147-A177-3AD203B41FA5}">
                      <a16:colId xmlns:a16="http://schemas.microsoft.com/office/drawing/2014/main" val="2940187549"/>
                    </a:ext>
                  </a:extLst>
                </a:gridCol>
                <a:gridCol w="1411286">
                  <a:extLst>
                    <a:ext uri="{9D8B030D-6E8A-4147-A177-3AD203B41FA5}">
                      <a16:colId xmlns:a16="http://schemas.microsoft.com/office/drawing/2014/main" val="1279132192"/>
                    </a:ext>
                  </a:extLst>
                </a:gridCol>
                <a:gridCol w="8077200">
                  <a:extLst>
                    <a:ext uri="{9D8B030D-6E8A-4147-A177-3AD203B41FA5}">
                      <a16:colId xmlns:a16="http://schemas.microsoft.com/office/drawing/2014/main" val="2524732889"/>
                    </a:ext>
                  </a:extLst>
                </a:gridCol>
              </a:tblGrid>
              <a:tr h="172012">
                <a:tc>
                  <a:txBody>
                    <a:bodyPr/>
                    <a:lstStyle/>
                    <a:p>
                      <a:pPr algn="ctr"/>
                      <a:r>
                        <a:rPr lang="en-US" dirty="0"/>
                        <a:t>Draft</a:t>
                      </a:r>
                    </a:p>
                  </a:txBody>
                  <a:tcPr/>
                </a:tc>
                <a:tc>
                  <a:txBody>
                    <a:bodyPr/>
                    <a:lstStyle/>
                    <a:p>
                      <a:pPr algn="ctr"/>
                      <a:r>
                        <a:rPr lang="en-US" dirty="0"/>
                        <a:t>Date</a:t>
                      </a:r>
                    </a:p>
                  </a:txBody>
                  <a:tcPr/>
                </a:tc>
                <a:tc>
                  <a:txBody>
                    <a:bodyPr/>
                    <a:lstStyle/>
                    <a:p>
                      <a:r>
                        <a:rPr lang="en-US" dirty="0"/>
                        <a:t>Description</a:t>
                      </a:r>
                    </a:p>
                  </a:txBody>
                  <a:tcPr/>
                </a:tc>
                <a:extLst>
                  <a:ext uri="{0D108BD9-81ED-4DB2-BD59-A6C34878D82A}">
                    <a16:rowId xmlns:a16="http://schemas.microsoft.com/office/drawing/2014/main" val="1282472411"/>
                  </a:ext>
                </a:extLst>
              </a:tr>
              <a:tr h="209141">
                <a:tc>
                  <a:txBody>
                    <a:bodyPr/>
                    <a:lstStyle/>
                    <a:p>
                      <a:pPr algn="ctr" fontAlgn="b">
                        <a:buNone/>
                      </a:pPr>
                      <a:r>
                        <a:rPr lang="en-US" sz="1600" b="0" i="0" u="none" strike="noStrike" dirty="0">
                          <a:solidFill>
                            <a:srgbClr val="000000"/>
                          </a:solidFill>
                          <a:effectLst/>
                          <a:latin typeface="+mj-lt"/>
                        </a:rPr>
                        <a:t>0</a:t>
                      </a:r>
                    </a:p>
                  </a:txBody>
                  <a:tcPr marL="6350" marR="6350" marT="6350" marB="0" anchor="b"/>
                </a:tc>
                <a:tc>
                  <a:txBody>
                    <a:bodyPr/>
                    <a:lstStyle/>
                    <a:p>
                      <a:pPr algn="ctr" fontAlgn="b">
                        <a:buNone/>
                      </a:pPr>
                      <a:r>
                        <a:rPr lang="en-US" sz="1600" b="0" i="0" u="none" strike="noStrike" dirty="0">
                          <a:solidFill>
                            <a:srgbClr val="000000"/>
                          </a:solidFill>
                          <a:effectLst/>
                          <a:latin typeface="+mj-lt"/>
                        </a:rPr>
                        <a:t>5/12/2025</a:t>
                      </a:r>
                    </a:p>
                  </a:txBody>
                  <a:tcPr marL="6350" marR="6350" marT="6350" marB="0" anchor="b"/>
                </a:tc>
                <a:tc>
                  <a:txBody>
                    <a:bodyPr/>
                    <a:lstStyle/>
                    <a:p>
                      <a:pPr algn="l" fontAlgn="b">
                        <a:buNone/>
                      </a:pPr>
                      <a:r>
                        <a:rPr lang="en-US" sz="1600" b="0" i="0" u="none" strike="noStrike">
                          <a:solidFill>
                            <a:srgbClr val="000000"/>
                          </a:solidFill>
                          <a:effectLst/>
                          <a:latin typeface="+mj-lt"/>
                        </a:rPr>
                        <a:t>Functionally equivalent to IEEE Std 802.11-2024</a:t>
                      </a:r>
                    </a:p>
                  </a:txBody>
                  <a:tcPr marL="6350" marR="6350" marT="6350" marB="0" anchor="b"/>
                </a:tc>
                <a:extLst>
                  <a:ext uri="{0D108BD9-81ED-4DB2-BD59-A6C34878D82A}">
                    <a16:rowId xmlns:a16="http://schemas.microsoft.com/office/drawing/2014/main" val="1873386655"/>
                  </a:ext>
                </a:extLst>
              </a:tr>
              <a:tr h="301021">
                <a:tc>
                  <a:txBody>
                    <a:bodyPr/>
                    <a:lstStyle/>
                    <a:p>
                      <a:pPr algn="ctr" fontAlgn="b">
                        <a:buNone/>
                      </a:pPr>
                      <a:r>
                        <a:rPr lang="en-US" sz="1600" b="0" i="0" u="none" strike="noStrike">
                          <a:solidFill>
                            <a:srgbClr val="000000"/>
                          </a:solidFill>
                          <a:effectLst/>
                          <a:latin typeface="+mj-lt"/>
                        </a:rPr>
                        <a:t>0.1</a:t>
                      </a:r>
                    </a:p>
                  </a:txBody>
                  <a:tcPr marL="6350" marR="6350" marT="6350" marB="0" anchor="b"/>
                </a:tc>
                <a:tc>
                  <a:txBody>
                    <a:bodyPr/>
                    <a:lstStyle/>
                    <a:p>
                      <a:pPr algn="ctr" fontAlgn="b">
                        <a:buNone/>
                      </a:pPr>
                      <a:r>
                        <a:rPr lang="en-US" sz="1600" b="0" i="0" u="none" strike="noStrike">
                          <a:solidFill>
                            <a:srgbClr val="000000"/>
                          </a:solidFill>
                          <a:effectLst/>
                          <a:latin typeface="+mj-lt"/>
                        </a:rPr>
                        <a:t>5/22/2025</a:t>
                      </a:r>
                    </a:p>
                  </a:txBody>
                  <a:tcPr marL="6350" marR="6350" marT="6350" marB="0" anchor="b"/>
                </a:tc>
                <a:tc>
                  <a:txBody>
                    <a:bodyPr/>
                    <a:lstStyle/>
                    <a:p>
                      <a:pPr algn="l" fontAlgn="b">
                        <a:buNone/>
                      </a:pPr>
                      <a:r>
                        <a:rPr lang="en-US" sz="1600" b="0" i="0" u="none" strike="noStrike" dirty="0">
                          <a:solidFill>
                            <a:srgbClr val="000000"/>
                          </a:solidFill>
                          <a:effectLst/>
                          <a:latin typeface="+mj-lt"/>
                        </a:rPr>
                        <a:t>Incorporated motioned documents in 11-24/1925r6</a:t>
                      </a:r>
                    </a:p>
                  </a:txBody>
                  <a:tcPr marL="6350" marR="6350" marT="6350" marB="0" anchor="b"/>
                </a:tc>
                <a:extLst>
                  <a:ext uri="{0D108BD9-81ED-4DB2-BD59-A6C34878D82A}">
                    <a16:rowId xmlns:a16="http://schemas.microsoft.com/office/drawing/2014/main" val="4244524004"/>
                  </a:ext>
                </a:extLst>
              </a:tr>
              <a:tr h="301021">
                <a:tc>
                  <a:txBody>
                    <a:bodyPr/>
                    <a:lstStyle/>
                    <a:p>
                      <a:pPr algn="ctr" fontAlgn="b">
                        <a:buNone/>
                      </a:pPr>
                      <a:r>
                        <a:rPr lang="en-US" sz="1600" b="0" i="0" u="none" strike="noStrike" dirty="0">
                          <a:solidFill>
                            <a:srgbClr val="000000"/>
                          </a:solidFill>
                          <a:effectLst/>
                          <a:latin typeface="+mj-lt"/>
                        </a:rPr>
                        <a:t>0.2</a:t>
                      </a:r>
                    </a:p>
                  </a:txBody>
                  <a:tcPr marL="6350" marR="6350" marT="6350" marB="0" anchor="b"/>
                </a:tc>
                <a:tc>
                  <a:txBody>
                    <a:bodyPr/>
                    <a:lstStyle/>
                    <a:p>
                      <a:pPr algn="ctr" fontAlgn="b">
                        <a:buNone/>
                      </a:pPr>
                      <a:r>
                        <a:rPr lang="en-US" sz="1600" b="0" i="0" u="none" strike="noStrike" dirty="0">
                          <a:solidFill>
                            <a:srgbClr val="000000"/>
                          </a:solidFill>
                          <a:effectLst/>
                          <a:latin typeface="+mj-lt"/>
                        </a:rPr>
                        <a:t>6/11/2025</a:t>
                      </a:r>
                    </a:p>
                  </a:txBody>
                  <a:tcPr marL="6350" marR="6350" marT="6350" marB="0" anchor="b"/>
                </a:tc>
                <a:tc>
                  <a:txBody>
                    <a:bodyPr/>
                    <a:lstStyle/>
                    <a:p>
                      <a:pPr algn="l" fontAlgn="b">
                        <a:buNone/>
                      </a:pPr>
                      <a:r>
                        <a:rPr lang="en-US" sz="1600" b="0" i="0" u="none" strike="noStrike" dirty="0">
                          <a:solidFill>
                            <a:srgbClr val="000000"/>
                          </a:solidFill>
                          <a:effectLst/>
                          <a:latin typeface="+mj-lt"/>
                        </a:rPr>
                        <a:t>Rolled in IEEE Std 802.11bh-2024</a:t>
                      </a:r>
                    </a:p>
                  </a:txBody>
                  <a:tcPr marL="6350" marR="6350" marT="6350" marB="0" anchor="b"/>
                </a:tc>
                <a:extLst>
                  <a:ext uri="{0D108BD9-81ED-4DB2-BD59-A6C34878D82A}">
                    <a16:rowId xmlns:a16="http://schemas.microsoft.com/office/drawing/2014/main" val="2961041513"/>
                  </a:ext>
                </a:extLst>
              </a:tr>
              <a:tr h="301021">
                <a:tc>
                  <a:txBody>
                    <a:bodyPr/>
                    <a:lstStyle/>
                    <a:p>
                      <a:pPr algn="ctr" fontAlgn="b">
                        <a:buNone/>
                      </a:pPr>
                      <a:r>
                        <a:rPr lang="en-US" sz="1600" b="0" i="0" u="none" strike="noStrike" dirty="0">
                          <a:solidFill>
                            <a:srgbClr val="000000"/>
                          </a:solidFill>
                          <a:effectLst/>
                          <a:latin typeface="+mj-lt"/>
                        </a:rPr>
                        <a:t>1</a:t>
                      </a:r>
                    </a:p>
                  </a:txBody>
                  <a:tcPr marL="6350" marR="6350" marT="6350" marB="0" anchor="b"/>
                </a:tc>
                <a:tc>
                  <a:txBody>
                    <a:bodyPr/>
                    <a:lstStyle/>
                    <a:p>
                      <a:pPr algn="ctr" fontAlgn="b">
                        <a:buNone/>
                      </a:pPr>
                      <a:r>
                        <a:rPr lang="en-US" sz="1600" b="0" i="0" u="none" strike="noStrike" dirty="0">
                          <a:solidFill>
                            <a:srgbClr val="000000"/>
                          </a:solidFill>
                          <a:effectLst/>
                          <a:latin typeface="+mj-lt"/>
                        </a:rPr>
                        <a:t>8/12/2025</a:t>
                      </a:r>
                    </a:p>
                  </a:txBody>
                  <a:tcPr marL="6350" marR="6350" marT="6350" marB="0" anchor="b"/>
                </a:tc>
                <a:tc>
                  <a:txBody>
                    <a:bodyPr/>
                    <a:lstStyle/>
                    <a:p>
                      <a:pPr algn="l" fontAlgn="b">
                        <a:buNone/>
                      </a:pPr>
                      <a:r>
                        <a:rPr lang="en-US" sz="1600" b="0" i="0" u="none" strike="noStrike" dirty="0">
                          <a:solidFill>
                            <a:srgbClr val="000000"/>
                          </a:solidFill>
                          <a:effectLst/>
                          <a:latin typeface="+mj-lt"/>
                        </a:rPr>
                        <a:t>Rolled in IEEE Std 802.11be-2024</a:t>
                      </a:r>
                    </a:p>
                  </a:txBody>
                  <a:tcPr marL="6350" marR="6350" marT="6350" marB="0" anchor="b"/>
                </a:tc>
                <a:extLst>
                  <a:ext uri="{0D108BD9-81ED-4DB2-BD59-A6C34878D82A}">
                    <a16:rowId xmlns:a16="http://schemas.microsoft.com/office/drawing/2014/main" val="454880080"/>
                  </a:ext>
                </a:extLst>
              </a:tr>
            </a:tbl>
          </a:graphicData>
        </a:graphic>
      </p:graphicFrame>
      <p:sp>
        <p:nvSpPr>
          <p:cNvPr id="2" name="Footer Placeholder 4">
            <a:extLst>
              <a:ext uri="{FF2B5EF4-FFF2-40B4-BE49-F238E27FC236}">
                <a16:creationId xmlns:a16="http://schemas.microsoft.com/office/drawing/2014/main" id="{DA5D3BBA-8F04-8564-E0CA-2F854233445E}"/>
              </a:ext>
            </a:extLst>
          </p:cNvPr>
          <p:cNvSpPr txBox="1">
            <a:spLocks/>
          </p:cNvSpPr>
          <p:nvPr/>
        </p:nvSpPr>
        <p:spPr bwMode="auto">
          <a:xfrm>
            <a:off x="9348499" y="6475413"/>
            <a:ext cx="202940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20000"/>
              </a:spcBef>
              <a:spcAft>
                <a:spcPct val="0"/>
              </a:spcAft>
              <a:buChar char="•"/>
              <a:defRPr sz="2400" b="1"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9pPr>
          </a:lstStyle>
          <a:p>
            <a:pPr>
              <a:spcBef>
                <a:spcPct val="0"/>
              </a:spcBef>
              <a:buFontTx/>
              <a:buNone/>
            </a:pPr>
            <a:r>
              <a:rPr lang="en-US" altLang="en-US" sz="1200" b="0"/>
              <a:t>Po-Kai Huang, Intel Corporation</a:t>
            </a:r>
            <a:endParaRPr lang="en-US" altLang="en-US" sz="1200" b="0" dirty="0"/>
          </a:p>
        </p:txBody>
      </p:sp>
      <p:sp>
        <p:nvSpPr>
          <p:cNvPr id="4" name="Slide Number Placeholder 2">
            <a:extLst>
              <a:ext uri="{FF2B5EF4-FFF2-40B4-BE49-F238E27FC236}">
                <a16:creationId xmlns:a16="http://schemas.microsoft.com/office/drawing/2014/main" id="{8B08CBCF-CFF9-E728-511F-5784AB47DFC2}"/>
              </a:ext>
            </a:extLst>
          </p:cNvPr>
          <p:cNvSpPr>
            <a:spLocks noGrp="1"/>
          </p:cNvSpPr>
          <p:nvPr>
            <p:ph type="sldNum" sz="quarter" idx="11"/>
          </p:nvPr>
        </p:nvSpPr>
        <p:spPr>
          <a:xfrm>
            <a:off x="5879100" y="6475413"/>
            <a:ext cx="535403" cy="184666"/>
          </a:xfrm>
        </p:spPr>
        <p:txBody>
          <a:bodyPr/>
          <a:lstStyle/>
          <a:p>
            <a:pPr>
              <a:defRPr/>
            </a:pPr>
            <a:r>
              <a:rPr lang="en-US" altLang="en-US" dirty="0"/>
              <a:t>Slide </a:t>
            </a:r>
            <a:fld id="{6835F41C-DEDC-4438-917D-1D94D2D033D6}" type="slidenum">
              <a:rPr lang="en-US" altLang="en-US" smtClean="0"/>
              <a:pPr>
                <a:defRPr/>
              </a:pPr>
              <a:t>2</a:t>
            </a:fld>
            <a:endParaRPr lang="en-US" altLang="en-US" dirty="0"/>
          </a:p>
        </p:txBody>
      </p:sp>
    </p:spTree>
    <p:extLst>
      <p:ext uri="{BB962C8B-B14F-4D97-AF65-F5344CB8AC3E}">
        <p14:creationId xmlns:p14="http://schemas.microsoft.com/office/powerpoint/2010/main" val="266811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8C730BA2-C41B-2562-53F5-AFF9F6C8FB18}"/>
              </a:ext>
            </a:extLst>
          </p:cNvPr>
          <p:cNvSpPr>
            <a:spLocks noGrp="1"/>
          </p:cNvSpPr>
          <p:nvPr>
            <p:ph type="title"/>
          </p:nvPr>
        </p:nvSpPr>
        <p:spPr>
          <a:xfrm>
            <a:off x="2209800" y="646113"/>
            <a:ext cx="7772400" cy="1066800"/>
          </a:xfrm>
        </p:spPr>
        <p:txBody>
          <a:bodyPr/>
          <a:lstStyle/>
          <a:p>
            <a:r>
              <a:rPr lang="en-GB" altLang="en-US" dirty="0"/>
              <a:t>Reference document</a:t>
            </a:r>
          </a:p>
        </p:txBody>
      </p:sp>
      <p:sp>
        <p:nvSpPr>
          <p:cNvPr id="8195" name="Content Placeholder 2">
            <a:extLst>
              <a:ext uri="{FF2B5EF4-FFF2-40B4-BE49-F238E27FC236}">
                <a16:creationId xmlns:a16="http://schemas.microsoft.com/office/drawing/2014/main" id="{0EB9CEC8-F935-E6AF-3138-3CDD4E91AA96}"/>
              </a:ext>
            </a:extLst>
          </p:cNvPr>
          <p:cNvSpPr>
            <a:spLocks noGrp="1"/>
          </p:cNvSpPr>
          <p:nvPr>
            <p:ph idx="1"/>
          </p:nvPr>
        </p:nvSpPr>
        <p:spPr/>
        <p:txBody>
          <a:bodyPr/>
          <a:lstStyle/>
          <a:p>
            <a:r>
              <a:rPr lang="en-GB" altLang="en-US" dirty="0"/>
              <a:t>Draft P802.11REVmf D1.0 is available in members’ area.</a:t>
            </a:r>
          </a:p>
          <a:p>
            <a:r>
              <a:rPr lang="en-GB" altLang="en-US" dirty="0"/>
              <a:t>Word docs and figures of D1.0 are also available in members’ area for preparing submissions.</a:t>
            </a:r>
          </a:p>
          <a:p>
            <a:r>
              <a:rPr lang="en-GB" altLang="en-US" dirty="0"/>
              <a:t>LB 289 Comments is available in mentor.</a:t>
            </a:r>
          </a:p>
          <a:p>
            <a:pPr lvl="1"/>
            <a:r>
              <a:rPr lang="en-US" altLang="en-US" u="sng" dirty="0">
                <a:hlinkClick r:id="rId3"/>
              </a:rPr>
              <a:t>25/1610</a:t>
            </a:r>
            <a:endParaRPr lang="en-GB" altLang="en-US" dirty="0"/>
          </a:p>
        </p:txBody>
      </p:sp>
      <p:sp>
        <p:nvSpPr>
          <p:cNvPr id="2" name="Footer Placeholder 4">
            <a:extLst>
              <a:ext uri="{FF2B5EF4-FFF2-40B4-BE49-F238E27FC236}">
                <a16:creationId xmlns:a16="http://schemas.microsoft.com/office/drawing/2014/main" id="{B2CAA2AE-EB91-2789-50F0-3719585AFD07}"/>
              </a:ext>
            </a:extLst>
          </p:cNvPr>
          <p:cNvSpPr txBox="1">
            <a:spLocks/>
          </p:cNvSpPr>
          <p:nvPr/>
        </p:nvSpPr>
        <p:spPr bwMode="auto">
          <a:xfrm>
            <a:off x="9348499" y="6475413"/>
            <a:ext cx="202940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20000"/>
              </a:spcBef>
              <a:spcAft>
                <a:spcPct val="0"/>
              </a:spcAft>
              <a:buChar char="•"/>
              <a:defRPr sz="2400" b="1"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9pPr>
          </a:lstStyle>
          <a:p>
            <a:pPr>
              <a:spcBef>
                <a:spcPct val="0"/>
              </a:spcBef>
              <a:buFontTx/>
              <a:buNone/>
            </a:pPr>
            <a:r>
              <a:rPr lang="en-US" altLang="en-US" sz="1200" b="0"/>
              <a:t>Po-Kai Huang, Intel Corporation</a:t>
            </a:r>
            <a:endParaRPr lang="en-US" altLang="en-US" sz="1200" b="0" dirty="0"/>
          </a:p>
        </p:txBody>
      </p:sp>
      <p:sp>
        <p:nvSpPr>
          <p:cNvPr id="3" name="Slide Number Placeholder 2">
            <a:extLst>
              <a:ext uri="{FF2B5EF4-FFF2-40B4-BE49-F238E27FC236}">
                <a16:creationId xmlns:a16="http://schemas.microsoft.com/office/drawing/2014/main" id="{232C50C5-CE5F-7490-AE47-3E68B5E9C98D}"/>
              </a:ext>
            </a:extLst>
          </p:cNvPr>
          <p:cNvSpPr>
            <a:spLocks noGrp="1"/>
          </p:cNvSpPr>
          <p:nvPr>
            <p:ph type="sldNum" sz="quarter" idx="11"/>
          </p:nvPr>
        </p:nvSpPr>
        <p:spPr>
          <a:xfrm>
            <a:off x="5879100" y="6475413"/>
            <a:ext cx="535403" cy="184666"/>
          </a:xfrm>
        </p:spPr>
        <p:txBody>
          <a:bodyPr/>
          <a:lstStyle/>
          <a:p>
            <a:pPr>
              <a:defRPr/>
            </a:pPr>
            <a:r>
              <a:rPr lang="en-US" altLang="en-US" dirty="0"/>
              <a:t>Slide </a:t>
            </a:r>
            <a:fld id="{6835F41C-DEDC-4438-917D-1D94D2D033D6}" type="slidenum">
              <a:rPr lang="en-US" altLang="en-US" smtClean="0"/>
              <a:pPr>
                <a:defRPr/>
              </a:pPr>
              <a:t>3</a:t>
            </a:fld>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A5A428-8B74-48F4-A922-342FDFA3FECD}"/>
            </a:ext>
          </a:extLst>
        </p:cNvPr>
        <p:cNvGrpSpPr/>
        <p:nvPr/>
      </p:nvGrpSpPr>
      <p:grpSpPr>
        <a:xfrm>
          <a:off x="0" y="0"/>
          <a:ext cx="0" cy="0"/>
          <a:chOff x="0" y="0"/>
          <a:chExt cx="0" cy="0"/>
        </a:xfrm>
      </p:grpSpPr>
      <p:sp>
        <p:nvSpPr>
          <p:cNvPr id="10242" name="Title 1">
            <a:extLst>
              <a:ext uri="{FF2B5EF4-FFF2-40B4-BE49-F238E27FC236}">
                <a16:creationId xmlns:a16="http://schemas.microsoft.com/office/drawing/2014/main" id="{2D9289C2-E7CC-B131-0B17-A650F1371464}"/>
              </a:ext>
            </a:extLst>
          </p:cNvPr>
          <p:cNvSpPr>
            <a:spLocks noGrp="1"/>
          </p:cNvSpPr>
          <p:nvPr>
            <p:ph type="title"/>
          </p:nvPr>
        </p:nvSpPr>
        <p:spPr>
          <a:xfrm>
            <a:off x="2209800" y="646113"/>
            <a:ext cx="7772400" cy="1066800"/>
          </a:xfrm>
        </p:spPr>
        <p:txBody>
          <a:bodyPr/>
          <a:lstStyle/>
          <a:p>
            <a:r>
              <a:rPr lang="en-GB" altLang="en-US" dirty="0"/>
              <a:t>Initial Comment Assignment </a:t>
            </a:r>
          </a:p>
        </p:txBody>
      </p:sp>
      <p:graphicFrame>
        <p:nvGraphicFramePr>
          <p:cNvPr id="3" name="Content Placeholder 2">
            <a:extLst>
              <a:ext uri="{FF2B5EF4-FFF2-40B4-BE49-F238E27FC236}">
                <a16:creationId xmlns:a16="http://schemas.microsoft.com/office/drawing/2014/main" id="{05EE69A6-E14B-E410-CF41-C45409901DDD}"/>
              </a:ext>
            </a:extLst>
          </p:cNvPr>
          <p:cNvGraphicFramePr>
            <a:graphicFrameLocks noGrp="1"/>
          </p:cNvGraphicFramePr>
          <p:nvPr>
            <p:ph idx="1"/>
            <p:extLst>
              <p:ext uri="{D42A27DB-BD31-4B8C-83A1-F6EECF244321}">
                <p14:modId xmlns:p14="http://schemas.microsoft.com/office/powerpoint/2010/main" val="3971215816"/>
              </p:ext>
            </p:extLst>
          </p:nvPr>
        </p:nvGraphicFramePr>
        <p:xfrm>
          <a:off x="914400" y="1447800"/>
          <a:ext cx="10515601" cy="5013553"/>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940187549"/>
                    </a:ext>
                  </a:extLst>
                </a:gridCol>
                <a:gridCol w="5081789">
                  <a:extLst>
                    <a:ext uri="{9D8B030D-6E8A-4147-A177-3AD203B41FA5}">
                      <a16:colId xmlns:a16="http://schemas.microsoft.com/office/drawing/2014/main" val="1279132192"/>
                    </a:ext>
                  </a:extLst>
                </a:gridCol>
                <a:gridCol w="2309611">
                  <a:extLst>
                    <a:ext uri="{9D8B030D-6E8A-4147-A177-3AD203B41FA5}">
                      <a16:colId xmlns:a16="http://schemas.microsoft.com/office/drawing/2014/main" val="2130146528"/>
                    </a:ext>
                  </a:extLst>
                </a:gridCol>
                <a:gridCol w="2133601">
                  <a:extLst>
                    <a:ext uri="{9D8B030D-6E8A-4147-A177-3AD203B41FA5}">
                      <a16:colId xmlns:a16="http://schemas.microsoft.com/office/drawing/2014/main" val="2524732889"/>
                    </a:ext>
                  </a:extLst>
                </a:gridCol>
              </a:tblGrid>
              <a:tr h="381000">
                <a:tc>
                  <a:txBody>
                    <a:bodyPr/>
                    <a:lstStyle/>
                    <a:p>
                      <a:r>
                        <a:rPr lang="en-US" sz="1800" dirty="0"/>
                        <a:t>Ad hoc</a:t>
                      </a:r>
                    </a:p>
                  </a:txBody>
                  <a:tcPr/>
                </a:tc>
                <a:tc>
                  <a:txBody>
                    <a:bodyPr/>
                    <a:lstStyle/>
                    <a:p>
                      <a:r>
                        <a:rPr lang="en-US" sz="1800" dirty="0"/>
                        <a:t>Description</a:t>
                      </a:r>
                    </a:p>
                  </a:txBody>
                  <a:tcPr/>
                </a:tc>
                <a:tc>
                  <a:txBody>
                    <a:bodyPr/>
                    <a:lstStyle/>
                    <a:p>
                      <a:r>
                        <a:rPr lang="en-US" sz="1800" dirty="0"/>
                        <a:t>Number of CIDs</a:t>
                      </a:r>
                    </a:p>
                  </a:txBody>
                  <a:tcPr/>
                </a:tc>
                <a:tc>
                  <a:txBody>
                    <a:bodyPr/>
                    <a:lstStyle/>
                    <a:p>
                      <a:r>
                        <a:rPr lang="en-US" sz="1800" dirty="0"/>
                        <a:t>Initial Assignee</a:t>
                      </a:r>
                    </a:p>
                  </a:txBody>
                  <a:tcPr/>
                </a:tc>
                <a:extLst>
                  <a:ext uri="{0D108BD9-81ED-4DB2-BD59-A6C34878D82A}">
                    <a16:rowId xmlns:a16="http://schemas.microsoft.com/office/drawing/2014/main" val="1282472411"/>
                  </a:ext>
                </a:extLst>
              </a:tr>
              <a:tr h="505176">
                <a:tc>
                  <a:txBody>
                    <a:bodyPr/>
                    <a:lstStyle/>
                    <a:p>
                      <a:r>
                        <a:rPr lang="en-GB" sz="1600" dirty="0"/>
                        <a:t>ED1</a:t>
                      </a:r>
                      <a:endParaRPr lang="en-US" sz="1600" dirty="0"/>
                    </a:p>
                  </a:txBody>
                  <a:tcPr/>
                </a:tc>
                <a:tc>
                  <a:txBody>
                    <a:bodyPr/>
                    <a:lstStyle/>
                    <a:p>
                      <a:r>
                        <a:rPr lang="en-GB" sz="1600" dirty="0"/>
                        <a:t>Editorial comments from clause 1 to clause 9</a:t>
                      </a:r>
                      <a:endParaRPr lang="en-US" sz="1600" dirty="0"/>
                    </a:p>
                  </a:txBody>
                  <a:tcPr/>
                </a:tc>
                <a:tc>
                  <a:txBody>
                    <a:bodyPr/>
                    <a:lstStyle/>
                    <a:p>
                      <a:pPr algn="l"/>
                      <a:r>
                        <a:rPr lang="en-US" sz="1600" dirty="0"/>
                        <a:t>50</a:t>
                      </a:r>
                    </a:p>
                  </a:txBody>
                  <a:tcPr/>
                </a:tc>
                <a:tc>
                  <a:txBody>
                    <a:bodyPr/>
                    <a:lstStyle/>
                    <a:p>
                      <a:r>
                        <a:rPr lang="en-GB" sz="1600" dirty="0"/>
                        <a:t>Po-Kai Huang</a:t>
                      </a:r>
                      <a:endParaRPr lang="en-US" sz="1600" dirty="0"/>
                    </a:p>
                  </a:txBody>
                  <a:tcPr/>
                </a:tc>
                <a:extLst>
                  <a:ext uri="{0D108BD9-81ED-4DB2-BD59-A6C34878D82A}">
                    <a16:rowId xmlns:a16="http://schemas.microsoft.com/office/drawing/2014/main" val="1873386655"/>
                  </a:ext>
                </a:extLst>
              </a:tr>
              <a:tr h="634201">
                <a:tc>
                  <a:txBody>
                    <a:bodyPr/>
                    <a:lstStyle/>
                    <a:p>
                      <a:r>
                        <a:rPr lang="en-US" sz="1600" dirty="0"/>
                        <a:t>ED2</a:t>
                      </a:r>
                    </a:p>
                  </a:txBody>
                  <a:tcPr/>
                </a:tc>
                <a:tc>
                  <a:txBody>
                    <a:bodyPr/>
                    <a:lstStyle/>
                    <a:p>
                      <a:r>
                        <a:rPr lang="en-GB" sz="1600" dirty="0"/>
                        <a:t>Editorial comments from clause 10 to the end, plus </a:t>
                      </a:r>
                      <a:r>
                        <a:rPr lang="en-US" sz="1600" dirty="0"/>
                        <a:t>non-clause specified</a:t>
                      </a:r>
                    </a:p>
                  </a:txBody>
                  <a:tcPr/>
                </a:tc>
                <a:tc>
                  <a:txBody>
                    <a:bodyPr/>
                    <a:lstStyle/>
                    <a:p>
                      <a:pPr algn="l"/>
                      <a:r>
                        <a:rPr lang="en-US" sz="1600" dirty="0"/>
                        <a:t>103</a:t>
                      </a:r>
                    </a:p>
                  </a:txBody>
                  <a:tcPr/>
                </a:tc>
                <a:tc>
                  <a:txBody>
                    <a:bodyPr/>
                    <a:lstStyle/>
                    <a:p>
                      <a:r>
                        <a:rPr lang="en-US" sz="1600" dirty="0"/>
                        <a:t>Edward Au</a:t>
                      </a:r>
                    </a:p>
                  </a:txBody>
                  <a:tcPr/>
                </a:tc>
                <a:extLst>
                  <a:ext uri="{0D108BD9-81ED-4DB2-BD59-A6C34878D82A}">
                    <a16:rowId xmlns:a16="http://schemas.microsoft.com/office/drawing/2014/main" val="4244524004"/>
                  </a:ext>
                </a:extLst>
              </a:tr>
              <a:tr h="721680">
                <a:tc>
                  <a:txBody>
                    <a:bodyPr/>
                    <a:lstStyle/>
                    <a:p>
                      <a:r>
                        <a:rPr lang="en-GB" sz="1600" dirty="0"/>
                        <a:t>GEN</a:t>
                      </a:r>
                      <a:endParaRPr lang="en-US" sz="1600" dirty="0"/>
                    </a:p>
                  </a:txBody>
                  <a:tcPr/>
                </a:tc>
                <a:tc>
                  <a:txBody>
                    <a:bodyPr/>
                    <a:lstStyle/>
                    <a:p>
                      <a:r>
                        <a:rPr lang="en-GB" sz="1600" dirty="0"/>
                        <a:t>Technical/Gen comments from clause 1 to clause 8, Annexes, plus </a:t>
                      </a:r>
                      <a:r>
                        <a:rPr lang="en-US" sz="1600" dirty="0"/>
                        <a:t>non-clause specified</a:t>
                      </a:r>
                    </a:p>
                  </a:txBody>
                  <a:tcPr/>
                </a:tc>
                <a:tc>
                  <a:txBody>
                    <a:bodyPr/>
                    <a:lstStyle/>
                    <a:p>
                      <a:pPr algn="l"/>
                      <a:r>
                        <a:rPr lang="en-US" sz="1600" dirty="0"/>
                        <a:t>82</a:t>
                      </a:r>
                    </a:p>
                  </a:txBody>
                  <a:tcPr/>
                </a:tc>
                <a:tc>
                  <a:txBody>
                    <a:bodyPr/>
                    <a:lstStyle/>
                    <a:p>
                      <a:r>
                        <a:rPr lang="en-US" sz="1600" b="0" i="0" kern="1200" dirty="0">
                          <a:solidFill>
                            <a:schemeClr val="dk1"/>
                          </a:solidFill>
                          <a:effectLst/>
                          <a:latin typeface="+mn-lt"/>
                          <a:ea typeface="+mn-ea"/>
                          <a:cs typeface="+mn-cs"/>
                        </a:rPr>
                        <a:t>Jon Rosdahl</a:t>
                      </a:r>
                      <a:endParaRPr lang="en-US" sz="1600" dirty="0"/>
                    </a:p>
                  </a:txBody>
                  <a:tcPr/>
                </a:tc>
                <a:extLst>
                  <a:ext uri="{0D108BD9-81ED-4DB2-BD59-A6C34878D82A}">
                    <a16:rowId xmlns:a16="http://schemas.microsoft.com/office/drawing/2014/main" val="2961041513"/>
                  </a:ext>
                </a:extLst>
              </a:tr>
              <a:tr h="634823">
                <a:tc>
                  <a:txBody>
                    <a:bodyPr/>
                    <a:lstStyle/>
                    <a:p>
                      <a:r>
                        <a:rPr lang="en-GB" sz="1600" dirty="0"/>
                        <a:t>MAC</a:t>
                      </a:r>
                      <a:endParaRPr lang="en-US" sz="1600" dirty="0"/>
                    </a:p>
                  </a:txBody>
                  <a:tcPr/>
                </a:tc>
                <a:tc>
                  <a:txBody>
                    <a:bodyPr/>
                    <a:lstStyle/>
                    <a:p>
                      <a:r>
                        <a:rPr lang="en-GB" sz="1600" dirty="0"/>
                        <a:t>Technical/Gen comments from clause 9 to clause 11, clause 14, clause 26, clause 29, clause 31, clause 33.1</a:t>
                      </a:r>
                      <a:r>
                        <a:rPr lang="en-GB" sz="1600"/>
                        <a:t>, clause 34, </a:t>
                      </a:r>
                      <a:r>
                        <a:rPr lang="en-GB" sz="1600" dirty="0"/>
                        <a:t>clause 35</a:t>
                      </a:r>
                      <a:endParaRPr lang="en-US" sz="1600" dirty="0"/>
                    </a:p>
                  </a:txBody>
                  <a:tcPr/>
                </a:tc>
                <a:tc>
                  <a:txBody>
                    <a:bodyPr/>
                    <a:lstStyle/>
                    <a:p>
                      <a:pPr algn="l"/>
                      <a:r>
                        <a:rPr lang="en-US" sz="1600" dirty="0"/>
                        <a:t>231</a:t>
                      </a:r>
                    </a:p>
                  </a:txBody>
                  <a:tcPr/>
                </a:tc>
                <a:tc>
                  <a:txBody>
                    <a:bodyPr/>
                    <a:lstStyle/>
                    <a:p>
                      <a:r>
                        <a:rPr lang="en-US" sz="1600" b="0" i="0" kern="1200" dirty="0">
                          <a:solidFill>
                            <a:schemeClr val="dk1"/>
                          </a:solidFill>
                          <a:effectLst/>
                          <a:latin typeface="+mn-lt"/>
                          <a:ea typeface="+mn-ea"/>
                          <a:cs typeface="+mn-cs"/>
                        </a:rPr>
                        <a:t>Mark Hamilton</a:t>
                      </a:r>
                      <a:endParaRPr lang="en-US" sz="1600" dirty="0"/>
                    </a:p>
                  </a:txBody>
                  <a:tcPr/>
                </a:tc>
                <a:extLst>
                  <a:ext uri="{0D108BD9-81ED-4DB2-BD59-A6C34878D82A}">
                    <a16:rowId xmlns:a16="http://schemas.microsoft.com/office/drawing/2014/main" val="62393909"/>
                  </a:ext>
                </a:extLst>
              </a:tr>
              <a:tr h="938184">
                <a:tc>
                  <a:txBody>
                    <a:bodyPr/>
                    <a:lstStyle/>
                    <a:p>
                      <a:r>
                        <a:rPr lang="en-GB" sz="1600" dirty="0"/>
                        <a:t>PHY</a:t>
                      </a:r>
                      <a:endParaRPr lang="en-US" sz="1600" dirty="0"/>
                    </a:p>
                  </a:txBody>
                  <a:tcPr/>
                </a:tc>
                <a:tc>
                  <a:txBody>
                    <a:bodyPr/>
                    <a:lstStyle/>
                    <a:p>
                      <a:r>
                        <a:rPr lang="en-GB" sz="1600" dirty="0"/>
                        <a:t>Technical/Gen comments from clause 15 to clause 25, clause 27, clause 28, clause 30, clause 32, clause 33.2, clause 36 </a:t>
                      </a:r>
                      <a:endParaRPr lang="en-US" sz="1600" dirty="0"/>
                    </a:p>
                  </a:txBody>
                  <a:tcPr/>
                </a:tc>
                <a:tc>
                  <a:txBody>
                    <a:bodyPr/>
                    <a:lstStyle/>
                    <a:p>
                      <a:pPr algn="l"/>
                      <a:r>
                        <a:rPr lang="en-US" sz="1600" dirty="0"/>
                        <a:t>15</a:t>
                      </a:r>
                    </a:p>
                  </a:txBody>
                  <a:tcPr/>
                </a:tc>
                <a:tc>
                  <a:txBody>
                    <a:bodyPr/>
                    <a:lstStyle/>
                    <a:p>
                      <a:r>
                        <a:rPr lang="en-GB" sz="1600" dirty="0"/>
                        <a:t>Mark Rison</a:t>
                      </a:r>
                      <a:endParaRPr lang="en-US" sz="1600" dirty="0"/>
                    </a:p>
                  </a:txBody>
                  <a:tcPr/>
                </a:tc>
                <a:extLst>
                  <a:ext uri="{0D108BD9-81ED-4DB2-BD59-A6C34878D82A}">
                    <a16:rowId xmlns:a16="http://schemas.microsoft.com/office/drawing/2014/main" val="972351675"/>
                  </a:ext>
                </a:extLst>
              </a:tr>
              <a:tr h="505176">
                <a:tc>
                  <a:txBody>
                    <a:bodyPr/>
                    <a:lstStyle/>
                    <a:p>
                      <a:r>
                        <a:rPr lang="en-GB" sz="1600" dirty="0"/>
                        <a:t>SEC</a:t>
                      </a:r>
                      <a:endParaRPr lang="en-US" sz="1600" dirty="0"/>
                    </a:p>
                  </a:txBody>
                  <a:tcPr/>
                </a:tc>
                <a:tc>
                  <a:txBody>
                    <a:bodyPr/>
                    <a:lstStyle/>
                    <a:p>
                      <a:r>
                        <a:rPr lang="en-GB" sz="1600" dirty="0"/>
                        <a:t>Technical/Gen comments from clauses 12 and 13</a:t>
                      </a:r>
                      <a:endParaRPr lang="en-US" sz="1600" dirty="0"/>
                    </a:p>
                  </a:txBody>
                  <a:tcPr/>
                </a:tc>
                <a:tc>
                  <a:txBody>
                    <a:bodyPr/>
                    <a:lstStyle/>
                    <a:p>
                      <a:pPr algn="l"/>
                      <a:r>
                        <a:rPr lang="en-US" sz="1600" dirty="0"/>
                        <a:t>112</a:t>
                      </a:r>
                    </a:p>
                  </a:txBody>
                  <a:tcPr/>
                </a:tc>
                <a:tc>
                  <a:txBody>
                    <a:bodyPr/>
                    <a:lstStyle/>
                    <a:p>
                      <a:r>
                        <a:rPr lang="en-US" sz="1600" b="0" i="0" kern="1200" dirty="0">
                          <a:solidFill>
                            <a:schemeClr val="dk1"/>
                          </a:solidFill>
                          <a:effectLst/>
                          <a:latin typeface="+mn-lt"/>
                          <a:ea typeface="+mn-ea"/>
                          <a:cs typeface="+mn-cs"/>
                        </a:rPr>
                        <a:t>Mike Montemurro</a:t>
                      </a:r>
                      <a:endParaRPr lang="en-US" sz="1600" dirty="0"/>
                    </a:p>
                  </a:txBody>
                  <a:tcPr/>
                </a:tc>
                <a:extLst>
                  <a:ext uri="{0D108BD9-81ED-4DB2-BD59-A6C34878D82A}">
                    <a16:rowId xmlns:a16="http://schemas.microsoft.com/office/drawing/2014/main" val="1165518861"/>
                  </a:ext>
                </a:extLst>
              </a:tr>
              <a:tr h="505176">
                <a:tc>
                  <a:txBody>
                    <a:bodyPr/>
                    <a:lstStyle/>
                    <a:p>
                      <a:r>
                        <a:rPr lang="en-US" sz="1600" dirty="0"/>
                        <a:t>Total</a:t>
                      </a:r>
                    </a:p>
                  </a:txBody>
                  <a:tcPr/>
                </a:tc>
                <a:tc>
                  <a:txBody>
                    <a:bodyPr/>
                    <a:lstStyle/>
                    <a:p>
                      <a:endParaRPr lang="en-US" sz="1600" dirty="0"/>
                    </a:p>
                  </a:txBody>
                  <a:tcPr/>
                </a:tc>
                <a:tc>
                  <a:txBody>
                    <a:bodyPr/>
                    <a:lstStyle/>
                    <a:p>
                      <a:pPr algn="l"/>
                      <a:r>
                        <a:rPr lang="en-US" sz="1600" dirty="0"/>
                        <a:t>593</a:t>
                      </a:r>
                    </a:p>
                  </a:txBody>
                  <a:tcPr/>
                </a:tc>
                <a:tc>
                  <a:txBody>
                    <a:bodyPr/>
                    <a:lstStyle/>
                    <a:p>
                      <a:endParaRPr lang="en-US" sz="1600" dirty="0"/>
                    </a:p>
                  </a:txBody>
                  <a:tcPr/>
                </a:tc>
                <a:extLst>
                  <a:ext uri="{0D108BD9-81ED-4DB2-BD59-A6C34878D82A}">
                    <a16:rowId xmlns:a16="http://schemas.microsoft.com/office/drawing/2014/main" val="1152136013"/>
                  </a:ext>
                </a:extLst>
              </a:tr>
            </a:tbl>
          </a:graphicData>
        </a:graphic>
      </p:graphicFrame>
      <p:sp>
        <p:nvSpPr>
          <p:cNvPr id="2" name="Footer Placeholder 4">
            <a:extLst>
              <a:ext uri="{FF2B5EF4-FFF2-40B4-BE49-F238E27FC236}">
                <a16:creationId xmlns:a16="http://schemas.microsoft.com/office/drawing/2014/main" id="{D90709CF-0859-AAD3-7CB6-E210E8C21D12}"/>
              </a:ext>
            </a:extLst>
          </p:cNvPr>
          <p:cNvSpPr txBox="1">
            <a:spLocks/>
          </p:cNvSpPr>
          <p:nvPr/>
        </p:nvSpPr>
        <p:spPr bwMode="auto">
          <a:xfrm>
            <a:off x="9348499" y="6475413"/>
            <a:ext cx="202940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20000"/>
              </a:spcBef>
              <a:spcAft>
                <a:spcPct val="0"/>
              </a:spcAft>
              <a:buChar char="•"/>
              <a:defRPr sz="2400" b="1"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9pPr>
          </a:lstStyle>
          <a:p>
            <a:pPr>
              <a:spcBef>
                <a:spcPct val="0"/>
              </a:spcBef>
              <a:buFontTx/>
              <a:buNone/>
            </a:pPr>
            <a:r>
              <a:rPr lang="en-US" altLang="en-US" sz="1200" b="0"/>
              <a:t>Po-Kai Huang, Intel Corporation</a:t>
            </a:r>
            <a:endParaRPr lang="en-US" altLang="en-US" sz="1200" b="0" dirty="0"/>
          </a:p>
        </p:txBody>
      </p:sp>
      <p:sp>
        <p:nvSpPr>
          <p:cNvPr id="4" name="Slide Number Placeholder 2">
            <a:extLst>
              <a:ext uri="{FF2B5EF4-FFF2-40B4-BE49-F238E27FC236}">
                <a16:creationId xmlns:a16="http://schemas.microsoft.com/office/drawing/2014/main" id="{6EF8DFCE-EDA1-2E80-516E-6389B967DBBB}"/>
              </a:ext>
            </a:extLst>
          </p:cNvPr>
          <p:cNvSpPr>
            <a:spLocks noGrp="1"/>
          </p:cNvSpPr>
          <p:nvPr>
            <p:ph type="sldNum" sz="quarter" idx="11"/>
          </p:nvPr>
        </p:nvSpPr>
        <p:spPr>
          <a:xfrm>
            <a:off x="5879100" y="6475413"/>
            <a:ext cx="535403" cy="184666"/>
          </a:xfrm>
        </p:spPr>
        <p:txBody>
          <a:bodyPr/>
          <a:lstStyle/>
          <a:p>
            <a:pPr>
              <a:defRPr/>
            </a:pPr>
            <a:r>
              <a:rPr lang="en-US" altLang="en-US" dirty="0"/>
              <a:t>Slide </a:t>
            </a:r>
            <a:fld id="{6835F41C-DEDC-4438-917D-1D94D2D033D6}" type="slidenum">
              <a:rPr lang="en-US" altLang="en-US" smtClean="0"/>
              <a:pPr>
                <a:defRPr/>
              </a:pPr>
              <a:t>4</a:t>
            </a:fld>
            <a:endParaRPr lang="en-US" altLang="en-US" dirty="0"/>
          </a:p>
        </p:txBody>
      </p:sp>
    </p:spTree>
    <p:extLst>
      <p:ext uri="{BB962C8B-B14F-4D97-AF65-F5344CB8AC3E}">
        <p14:creationId xmlns:p14="http://schemas.microsoft.com/office/powerpoint/2010/main" val="1050572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3DF2D2-A589-953D-394F-A9FED5E92AAD}"/>
            </a:ext>
          </a:extLst>
        </p:cNvPr>
        <p:cNvGrpSpPr/>
        <p:nvPr/>
      </p:nvGrpSpPr>
      <p:grpSpPr>
        <a:xfrm>
          <a:off x="0" y="0"/>
          <a:ext cx="0" cy="0"/>
          <a:chOff x="0" y="0"/>
          <a:chExt cx="0" cy="0"/>
        </a:xfrm>
      </p:grpSpPr>
      <p:sp>
        <p:nvSpPr>
          <p:cNvPr id="10242" name="Title 1">
            <a:extLst>
              <a:ext uri="{FF2B5EF4-FFF2-40B4-BE49-F238E27FC236}">
                <a16:creationId xmlns:a16="http://schemas.microsoft.com/office/drawing/2014/main" id="{8844A5B9-0D2E-0646-8AE2-4A1145169930}"/>
              </a:ext>
            </a:extLst>
          </p:cNvPr>
          <p:cNvSpPr>
            <a:spLocks noGrp="1"/>
          </p:cNvSpPr>
          <p:nvPr>
            <p:ph type="title"/>
          </p:nvPr>
        </p:nvSpPr>
        <p:spPr>
          <a:xfrm>
            <a:off x="2209800" y="646113"/>
            <a:ext cx="7772400" cy="1066800"/>
          </a:xfrm>
        </p:spPr>
        <p:txBody>
          <a:bodyPr/>
          <a:lstStyle/>
          <a:p>
            <a:r>
              <a:rPr lang="en-GB" altLang="en-US" dirty="0"/>
              <a:t>CID Reassignment</a:t>
            </a:r>
          </a:p>
        </p:txBody>
      </p:sp>
      <p:sp>
        <p:nvSpPr>
          <p:cNvPr id="8195" name="Content Placeholder 2">
            <a:extLst>
              <a:ext uri="{FF2B5EF4-FFF2-40B4-BE49-F238E27FC236}">
                <a16:creationId xmlns:a16="http://schemas.microsoft.com/office/drawing/2014/main" id="{F3AF9595-731B-084C-9098-8FD03A460F1C}"/>
              </a:ext>
            </a:extLst>
          </p:cNvPr>
          <p:cNvSpPr>
            <a:spLocks noGrp="1"/>
          </p:cNvSpPr>
          <p:nvPr>
            <p:ph idx="1"/>
          </p:nvPr>
        </p:nvSpPr>
        <p:spPr/>
        <p:txBody>
          <a:bodyPr/>
          <a:lstStyle/>
          <a:p>
            <a:pPr marL="171450" indent="-171450">
              <a:buFont typeface="Arial" panose="020B0604020202020204" pitchFamily="34" charset="0"/>
              <a:buChar char="•"/>
            </a:pPr>
            <a:r>
              <a:rPr lang="en-US" sz="2400" dirty="0"/>
              <a:t>Each ad hoc chair will handle CID reassignment in the corresponding category.</a:t>
            </a:r>
          </a:p>
          <a:p>
            <a:pPr marL="171450" indent="-171450">
              <a:buFont typeface="Arial" panose="020B0604020202020204" pitchFamily="34" charset="0"/>
              <a:buChar char="•"/>
            </a:pPr>
            <a:r>
              <a:rPr lang="en-US" sz="2400" dirty="0"/>
              <a:t>If a CID is reassigned, the corresponding ad hoc chair will send an email to notify the new assignee and update the online database directly. The changes will then be reflector in the next revision of the comment spreadsheet.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2" name="Footer Placeholder 4">
            <a:extLst>
              <a:ext uri="{FF2B5EF4-FFF2-40B4-BE49-F238E27FC236}">
                <a16:creationId xmlns:a16="http://schemas.microsoft.com/office/drawing/2014/main" id="{B9220B84-657A-4B59-64CF-23DC7548A276}"/>
              </a:ext>
            </a:extLst>
          </p:cNvPr>
          <p:cNvSpPr txBox="1">
            <a:spLocks/>
          </p:cNvSpPr>
          <p:nvPr/>
        </p:nvSpPr>
        <p:spPr bwMode="auto">
          <a:xfrm>
            <a:off x="9348499" y="6475413"/>
            <a:ext cx="202940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20000"/>
              </a:spcBef>
              <a:spcAft>
                <a:spcPct val="0"/>
              </a:spcAft>
              <a:buChar char="•"/>
              <a:defRPr sz="2400" b="1"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9pPr>
          </a:lstStyle>
          <a:p>
            <a:pPr>
              <a:spcBef>
                <a:spcPct val="0"/>
              </a:spcBef>
              <a:buFontTx/>
              <a:buNone/>
            </a:pPr>
            <a:r>
              <a:rPr lang="en-US" altLang="en-US" sz="1200" b="0"/>
              <a:t>Po-Kai Huang, Intel Corporation</a:t>
            </a:r>
            <a:endParaRPr lang="en-US" altLang="en-US" sz="1200" b="0" dirty="0"/>
          </a:p>
        </p:txBody>
      </p:sp>
      <p:sp>
        <p:nvSpPr>
          <p:cNvPr id="3" name="Slide Number Placeholder 2">
            <a:extLst>
              <a:ext uri="{FF2B5EF4-FFF2-40B4-BE49-F238E27FC236}">
                <a16:creationId xmlns:a16="http://schemas.microsoft.com/office/drawing/2014/main" id="{B5CBB3BD-8BC3-3BE3-39E5-90C5FEA40ED4}"/>
              </a:ext>
            </a:extLst>
          </p:cNvPr>
          <p:cNvSpPr>
            <a:spLocks noGrp="1"/>
          </p:cNvSpPr>
          <p:nvPr>
            <p:ph type="sldNum" sz="quarter" idx="11"/>
          </p:nvPr>
        </p:nvSpPr>
        <p:spPr>
          <a:xfrm>
            <a:off x="5879100" y="6475413"/>
            <a:ext cx="535403" cy="184666"/>
          </a:xfrm>
        </p:spPr>
        <p:txBody>
          <a:bodyPr/>
          <a:lstStyle/>
          <a:p>
            <a:pPr>
              <a:defRPr/>
            </a:pPr>
            <a:r>
              <a:rPr lang="en-US" altLang="en-US" dirty="0"/>
              <a:t>Slide </a:t>
            </a:r>
            <a:fld id="{6835F41C-DEDC-4438-917D-1D94D2D033D6}" type="slidenum">
              <a:rPr lang="en-US" altLang="en-US" smtClean="0"/>
              <a:pPr>
                <a:defRPr/>
              </a:pPr>
              <a:t>5</a:t>
            </a:fld>
            <a:endParaRPr lang="en-US" altLang="en-US" dirty="0"/>
          </a:p>
        </p:txBody>
      </p:sp>
    </p:spTree>
    <p:extLst>
      <p:ext uri="{BB962C8B-B14F-4D97-AF65-F5344CB8AC3E}">
        <p14:creationId xmlns:p14="http://schemas.microsoft.com/office/powerpoint/2010/main" val="373932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AE07E3-EF8B-14D3-88F7-137704CA44C9}"/>
            </a:ext>
          </a:extLst>
        </p:cNvPr>
        <p:cNvGrpSpPr/>
        <p:nvPr/>
      </p:nvGrpSpPr>
      <p:grpSpPr>
        <a:xfrm>
          <a:off x="0" y="0"/>
          <a:ext cx="0" cy="0"/>
          <a:chOff x="0" y="0"/>
          <a:chExt cx="0" cy="0"/>
        </a:xfrm>
      </p:grpSpPr>
      <p:sp>
        <p:nvSpPr>
          <p:cNvPr id="10242" name="Title 1">
            <a:extLst>
              <a:ext uri="{FF2B5EF4-FFF2-40B4-BE49-F238E27FC236}">
                <a16:creationId xmlns:a16="http://schemas.microsoft.com/office/drawing/2014/main" id="{1CB2EE2E-38E3-8A18-FE7E-CD758C644DE0}"/>
              </a:ext>
            </a:extLst>
          </p:cNvPr>
          <p:cNvSpPr>
            <a:spLocks noGrp="1"/>
          </p:cNvSpPr>
          <p:nvPr>
            <p:ph type="title"/>
          </p:nvPr>
        </p:nvSpPr>
        <p:spPr>
          <a:xfrm>
            <a:off x="2209800" y="646113"/>
            <a:ext cx="7772400" cy="1066800"/>
          </a:xfrm>
        </p:spPr>
        <p:txBody>
          <a:bodyPr/>
          <a:lstStyle/>
          <a:p>
            <a:r>
              <a:rPr lang="en-GB" altLang="en-US" dirty="0"/>
              <a:t>Initial resolution for editorial comments</a:t>
            </a:r>
          </a:p>
        </p:txBody>
      </p:sp>
      <p:sp>
        <p:nvSpPr>
          <p:cNvPr id="8195" name="Content Placeholder 2">
            <a:extLst>
              <a:ext uri="{FF2B5EF4-FFF2-40B4-BE49-F238E27FC236}">
                <a16:creationId xmlns:a16="http://schemas.microsoft.com/office/drawing/2014/main" id="{4B7AF902-B6E8-4573-DD15-824B2C3DF1A4}"/>
              </a:ext>
            </a:extLst>
          </p:cNvPr>
          <p:cNvSpPr>
            <a:spLocks noGrp="1"/>
          </p:cNvSpPr>
          <p:nvPr>
            <p:ph idx="1"/>
          </p:nvPr>
        </p:nvSpPr>
        <p:spPr/>
        <p:txBody>
          <a:bodyPr/>
          <a:lstStyle/>
          <a:p>
            <a:pPr marL="171450" indent="-171450">
              <a:buFont typeface="Arial" panose="020B0604020202020204" pitchFamily="34" charset="0"/>
              <a:buChar char="•"/>
            </a:pPr>
            <a:r>
              <a:rPr lang="en-US" dirty="0"/>
              <a:t>Edward has uploaded the following documents that contains proposed resolutions for 81 ED2 comments that are straightforward to resolve:</a:t>
            </a:r>
            <a:br>
              <a:rPr lang="en-US" dirty="0"/>
            </a:br>
            <a:r>
              <a:rPr lang="en-US" u="sng" dirty="0">
                <a:hlinkClick r:id="rId3"/>
              </a:rPr>
              <a:t>https://mentor.ieee.org/802.11/dcn/25/11-25-1612-02-000m-proposed-resolution-for-revmf-lb289-comments.xlsx</a:t>
            </a:r>
            <a:endParaRPr lang="en-US" dirty="0"/>
          </a:p>
          <a:p>
            <a:pPr marL="0" indent="0">
              <a:buNone/>
            </a:pPr>
            <a:r>
              <a:rPr lang="en-US" u="sng" dirty="0">
                <a:hlinkClick r:id="rId4"/>
              </a:rPr>
              <a:t>  https://mentor.ieee.org/802.11/dcn/25/11-25-1658-00-000m-proposed-resolution-for-revmf-lb289-comments-part-2</a:t>
            </a:r>
            <a:r>
              <a:rPr lang="en-US" u="sng">
                <a:hlinkClick r:id="rId4"/>
              </a:rPr>
              <a:t>.xlsx</a:t>
            </a:r>
            <a:endParaRPr lang="en-US" u="sng" dirty="0"/>
          </a:p>
          <a:p>
            <a:pPr marL="171450" indent="-171450">
              <a:buFont typeface="Arial" panose="020B0604020202020204" pitchFamily="34" charset="0"/>
              <a:buChar char="•"/>
            </a:pPr>
            <a:r>
              <a:rPr lang="en-US" dirty="0"/>
              <a:t>Please contact Edward if you have further comments. The plan is to motion the latest document at the last </a:t>
            </a:r>
            <a:r>
              <a:rPr lang="en-US" dirty="0" err="1"/>
              <a:t>revmf</a:t>
            </a:r>
            <a:r>
              <a:rPr lang="en-US" dirty="0"/>
              <a:t> session this week.</a:t>
            </a:r>
          </a:p>
        </p:txBody>
      </p:sp>
      <p:sp>
        <p:nvSpPr>
          <p:cNvPr id="2" name="Footer Placeholder 4">
            <a:extLst>
              <a:ext uri="{FF2B5EF4-FFF2-40B4-BE49-F238E27FC236}">
                <a16:creationId xmlns:a16="http://schemas.microsoft.com/office/drawing/2014/main" id="{A4A6E11E-EF50-6588-7E5F-ABDAD7926B8D}"/>
              </a:ext>
            </a:extLst>
          </p:cNvPr>
          <p:cNvSpPr txBox="1">
            <a:spLocks/>
          </p:cNvSpPr>
          <p:nvPr/>
        </p:nvSpPr>
        <p:spPr bwMode="auto">
          <a:xfrm>
            <a:off x="9348499" y="6475413"/>
            <a:ext cx="202940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20000"/>
              </a:spcBef>
              <a:spcAft>
                <a:spcPct val="0"/>
              </a:spcAft>
              <a:buChar char="•"/>
              <a:defRPr sz="2400" b="1"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9pPr>
          </a:lstStyle>
          <a:p>
            <a:pPr>
              <a:spcBef>
                <a:spcPct val="0"/>
              </a:spcBef>
              <a:buFontTx/>
              <a:buNone/>
            </a:pPr>
            <a:r>
              <a:rPr lang="en-US" altLang="en-US" sz="1200" b="0" dirty="0"/>
              <a:t>Po-Kai Huang, Intel Corporation</a:t>
            </a:r>
          </a:p>
        </p:txBody>
      </p:sp>
      <p:sp>
        <p:nvSpPr>
          <p:cNvPr id="3" name="Slide Number Placeholder 2">
            <a:extLst>
              <a:ext uri="{FF2B5EF4-FFF2-40B4-BE49-F238E27FC236}">
                <a16:creationId xmlns:a16="http://schemas.microsoft.com/office/drawing/2014/main" id="{29872B0E-7C4C-6877-08FD-3D526FE9DDAF}"/>
              </a:ext>
            </a:extLst>
          </p:cNvPr>
          <p:cNvSpPr>
            <a:spLocks noGrp="1"/>
          </p:cNvSpPr>
          <p:nvPr>
            <p:ph type="sldNum" sz="quarter" idx="11"/>
          </p:nvPr>
        </p:nvSpPr>
        <p:spPr>
          <a:xfrm>
            <a:off x="5879100" y="6475413"/>
            <a:ext cx="535403" cy="184666"/>
          </a:xfrm>
        </p:spPr>
        <p:txBody>
          <a:bodyPr/>
          <a:lstStyle/>
          <a:p>
            <a:pPr>
              <a:defRPr/>
            </a:pPr>
            <a:r>
              <a:rPr lang="en-US" altLang="en-US" dirty="0"/>
              <a:t>Slide </a:t>
            </a:r>
            <a:fld id="{6835F41C-DEDC-4438-917D-1D94D2D033D6}" type="slidenum">
              <a:rPr lang="en-US" altLang="en-US" smtClean="0"/>
              <a:pPr>
                <a:defRPr/>
              </a:pPr>
              <a:t>6</a:t>
            </a:fld>
            <a:endParaRPr lang="en-US" altLang="en-US" dirty="0"/>
          </a:p>
        </p:txBody>
      </p:sp>
    </p:spTree>
    <p:extLst>
      <p:ext uri="{BB962C8B-B14F-4D97-AF65-F5344CB8AC3E}">
        <p14:creationId xmlns:p14="http://schemas.microsoft.com/office/powerpoint/2010/main" val="273802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7B33CE-5294-87BE-5980-11BEF4F6C145}"/>
            </a:ext>
          </a:extLst>
        </p:cNvPr>
        <p:cNvGrpSpPr/>
        <p:nvPr/>
      </p:nvGrpSpPr>
      <p:grpSpPr>
        <a:xfrm>
          <a:off x="0" y="0"/>
          <a:ext cx="0" cy="0"/>
          <a:chOff x="0" y="0"/>
          <a:chExt cx="0" cy="0"/>
        </a:xfrm>
      </p:grpSpPr>
      <p:sp>
        <p:nvSpPr>
          <p:cNvPr id="10242" name="Title 1">
            <a:extLst>
              <a:ext uri="{FF2B5EF4-FFF2-40B4-BE49-F238E27FC236}">
                <a16:creationId xmlns:a16="http://schemas.microsoft.com/office/drawing/2014/main" id="{B7157517-EB6D-C481-4885-05F86E47AA63}"/>
              </a:ext>
            </a:extLst>
          </p:cNvPr>
          <p:cNvSpPr>
            <a:spLocks noGrp="1"/>
          </p:cNvSpPr>
          <p:nvPr>
            <p:ph type="title"/>
          </p:nvPr>
        </p:nvSpPr>
        <p:spPr>
          <a:xfrm>
            <a:off x="2209800" y="646113"/>
            <a:ext cx="7772400" cy="1066800"/>
          </a:xfrm>
        </p:spPr>
        <p:txBody>
          <a:bodyPr/>
          <a:lstStyle/>
          <a:p>
            <a:r>
              <a:rPr lang="en-GB" altLang="en-US" dirty="0"/>
              <a:t>Plan of </a:t>
            </a:r>
            <a:r>
              <a:rPr lang="en-GB" altLang="en-US" dirty="0" err="1"/>
              <a:t>REVmf</a:t>
            </a:r>
            <a:r>
              <a:rPr lang="en-GB" altLang="en-US" dirty="0"/>
              <a:t> Draft</a:t>
            </a:r>
          </a:p>
        </p:txBody>
      </p:sp>
      <p:sp>
        <p:nvSpPr>
          <p:cNvPr id="8195" name="Content Placeholder 2">
            <a:extLst>
              <a:ext uri="{FF2B5EF4-FFF2-40B4-BE49-F238E27FC236}">
                <a16:creationId xmlns:a16="http://schemas.microsoft.com/office/drawing/2014/main" id="{1A3E6AA7-B149-9B73-1B90-ED1EB4BC39E5}"/>
              </a:ext>
            </a:extLst>
          </p:cNvPr>
          <p:cNvSpPr>
            <a:spLocks noGrp="1"/>
          </p:cNvSpPr>
          <p:nvPr>
            <p:ph idx="1"/>
          </p:nvPr>
        </p:nvSpPr>
        <p:spPr/>
        <p:txBody>
          <a:bodyPr/>
          <a:lstStyle/>
          <a:p>
            <a:pPr marL="171450" indent="-171450">
              <a:buFont typeface="Arial" panose="020B0604020202020204" pitchFamily="34" charset="0"/>
              <a:buChar char="•"/>
            </a:pPr>
            <a:r>
              <a:rPr lang="en-US" sz="2400" dirty="0"/>
              <a:t>Incorporate motioned documents after </a:t>
            </a:r>
            <a:r>
              <a:rPr lang="en-US" dirty="0"/>
              <a:t>the September interim </a:t>
            </a:r>
            <a:r>
              <a:rPr lang="en-US" sz="2400" dirty="0"/>
              <a:t>to produce D1.1.</a:t>
            </a:r>
          </a:p>
          <a:p>
            <a:pPr marL="171450" indent="-171450">
              <a:buFont typeface="Arial" panose="020B0604020202020204" pitchFamily="34" charset="0"/>
              <a:buChar char="•"/>
            </a:pPr>
            <a:r>
              <a:rPr lang="en-US" dirty="0"/>
              <a:t>Incorporate IEEE Std 802.11bk-2024 before D2.0.</a:t>
            </a:r>
          </a:p>
          <a:p>
            <a:pPr marL="571500" lvl="1" indent="-171450">
              <a:buFont typeface="Arial" panose="020B0604020202020204" pitchFamily="34" charset="0"/>
              <a:buChar char="•"/>
            </a:pPr>
            <a:r>
              <a:rPr lang="en-US" dirty="0"/>
              <a:t>May need extra time due to conversion of word format to </a:t>
            </a:r>
            <a:r>
              <a:rPr lang="en-US" dirty="0" err="1"/>
              <a:t>framemaker</a:t>
            </a:r>
            <a:r>
              <a:rPr lang="en-US" dirty="0"/>
              <a:t> format</a:t>
            </a:r>
          </a:p>
          <a:p>
            <a:pPr marL="171450" indent="-171450">
              <a:buFont typeface="Arial" panose="020B0604020202020204" pitchFamily="34" charset="0"/>
              <a:buChar char="•"/>
            </a:pPr>
            <a:r>
              <a:rPr lang="en-US" dirty="0"/>
              <a:t>Incorporate coming IEEE Std 802.11bf-2024 before D2.0.</a:t>
            </a:r>
          </a:p>
          <a:p>
            <a:pPr marL="171450" indent="-171450">
              <a:buFont typeface="Arial" panose="020B0604020202020204" pitchFamily="34" charset="0"/>
              <a:buChar char="•"/>
            </a:pPr>
            <a:endParaRPr lang="en-US" dirty="0"/>
          </a:p>
        </p:txBody>
      </p:sp>
      <p:sp>
        <p:nvSpPr>
          <p:cNvPr id="2" name="Footer Placeholder 4">
            <a:extLst>
              <a:ext uri="{FF2B5EF4-FFF2-40B4-BE49-F238E27FC236}">
                <a16:creationId xmlns:a16="http://schemas.microsoft.com/office/drawing/2014/main" id="{4584742F-F984-0022-5064-E8EE5ECEABF2}"/>
              </a:ext>
            </a:extLst>
          </p:cNvPr>
          <p:cNvSpPr txBox="1">
            <a:spLocks/>
          </p:cNvSpPr>
          <p:nvPr/>
        </p:nvSpPr>
        <p:spPr bwMode="auto">
          <a:xfrm>
            <a:off x="9348499" y="6475413"/>
            <a:ext cx="202940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20000"/>
              </a:spcBef>
              <a:spcAft>
                <a:spcPct val="0"/>
              </a:spcAft>
              <a:buChar char="•"/>
              <a:defRPr sz="2400" b="1"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PGothic" panose="020B0600070205080204" pitchFamily="34" charset="-128"/>
                <a:cs typeface="+mn-cs"/>
              </a:defRPr>
            </a:lvl9pPr>
          </a:lstStyle>
          <a:p>
            <a:pPr>
              <a:spcBef>
                <a:spcPct val="0"/>
              </a:spcBef>
              <a:buFontTx/>
              <a:buNone/>
            </a:pPr>
            <a:r>
              <a:rPr lang="en-US" altLang="en-US" sz="1200" b="0" dirty="0"/>
              <a:t>Po-Kai Huang, Intel Corporation</a:t>
            </a:r>
          </a:p>
        </p:txBody>
      </p:sp>
      <p:sp>
        <p:nvSpPr>
          <p:cNvPr id="3" name="Slide Number Placeholder 2">
            <a:extLst>
              <a:ext uri="{FF2B5EF4-FFF2-40B4-BE49-F238E27FC236}">
                <a16:creationId xmlns:a16="http://schemas.microsoft.com/office/drawing/2014/main" id="{5F3A83CA-1173-1E85-D36B-02AC67CBCBDA}"/>
              </a:ext>
            </a:extLst>
          </p:cNvPr>
          <p:cNvSpPr>
            <a:spLocks noGrp="1"/>
          </p:cNvSpPr>
          <p:nvPr>
            <p:ph type="sldNum" sz="quarter" idx="11"/>
          </p:nvPr>
        </p:nvSpPr>
        <p:spPr>
          <a:xfrm>
            <a:off x="5879100" y="6475413"/>
            <a:ext cx="535403" cy="184666"/>
          </a:xfrm>
        </p:spPr>
        <p:txBody>
          <a:bodyPr/>
          <a:lstStyle/>
          <a:p>
            <a:pPr>
              <a:defRPr/>
            </a:pPr>
            <a:r>
              <a:rPr lang="en-US" altLang="en-US" dirty="0"/>
              <a:t>Slide </a:t>
            </a:r>
            <a:fld id="{6835F41C-DEDC-4438-917D-1D94D2D033D6}" type="slidenum">
              <a:rPr lang="en-US" altLang="en-US" smtClean="0"/>
              <a:pPr>
                <a:defRPr/>
              </a:pPr>
              <a:t>7</a:t>
            </a:fld>
            <a:endParaRPr lang="en-US" altLang="en-US" dirty="0"/>
          </a:p>
        </p:txBody>
      </p:sp>
    </p:spTree>
    <p:extLst>
      <p:ext uri="{BB962C8B-B14F-4D97-AF65-F5344CB8AC3E}">
        <p14:creationId xmlns:p14="http://schemas.microsoft.com/office/powerpoint/2010/main" val="3749613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6C52B0A-C3BB-928A-AFC6-F7D58C49A1EA}"/>
              </a:ext>
            </a:extLst>
          </p:cNvPr>
          <p:cNvSpPr>
            <a:spLocks noGrp="1"/>
          </p:cNvSpPr>
          <p:nvPr>
            <p:ph type="ftr" sz="quarter" idx="10"/>
          </p:nvPr>
        </p:nvSpPr>
        <p:spPr/>
        <p:txBody>
          <a:bodyPr/>
          <a:lstStyle/>
          <a:p>
            <a:r>
              <a:rPr lang="en-US" altLang="en-US" dirty="0"/>
              <a:t>Po-Kai Huang, Intel Corporation</a:t>
            </a:r>
          </a:p>
        </p:txBody>
      </p:sp>
      <p:sp>
        <p:nvSpPr>
          <p:cNvPr id="3" name="Slide Number Placeholder 2">
            <a:extLst>
              <a:ext uri="{FF2B5EF4-FFF2-40B4-BE49-F238E27FC236}">
                <a16:creationId xmlns:a16="http://schemas.microsoft.com/office/drawing/2014/main" id="{CC07F2AE-96A2-B6FB-6472-801B027303C8}"/>
              </a:ext>
            </a:extLst>
          </p:cNvPr>
          <p:cNvSpPr>
            <a:spLocks noGrp="1"/>
          </p:cNvSpPr>
          <p:nvPr>
            <p:ph type="sldNum" sz="quarter" idx="11"/>
          </p:nvPr>
        </p:nvSpPr>
        <p:spPr/>
        <p:txBody>
          <a:bodyPr/>
          <a:lstStyle/>
          <a:p>
            <a:pPr>
              <a:defRPr/>
            </a:pPr>
            <a:r>
              <a:rPr lang="en-US" altLang="en-US" dirty="0"/>
              <a:t>Slide </a:t>
            </a:r>
            <a:fld id="{6835F41C-DEDC-4438-917D-1D94D2D033D6}" type="slidenum">
              <a:rPr lang="en-US" altLang="en-US" smtClean="0"/>
              <a:pPr>
                <a:defRPr/>
              </a:pPr>
              <a:t>8</a:t>
            </a:fld>
            <a:endParaRPr lang="en-US" altLang="en-US" dirty="0"/>
          </a:p>
        </p:txBody>
      </p:sp>
      <p:sp>
        <p:nvSpPr>
          <p:cNvPr id="4" name="TextBox 3">
            <a:extLst>
              <a:ext uri="{FF2B5EF4-FFF2-40B4-BE49-F238E27FC236}">
                <a16:creationId xmlns:a16="http://schemas.microsoft.com/office/drawing/2014/main" id="{325E7CA9-24FA-A322-61B9-8AF73002DE0A}"/>
              </a:ext>
            </a:extLst>
          </p:cNvPr>
          <p:cNvSpPr txBox="1"/>
          <p:nvPr/>
        </p:nvSpPr>
        <p:spPr>
          <a:xfrm>
            <a:off x="3048000" y="2971800"/>
            <a:ext cx="6781800" cy="584775"/>
          </a:xfrm>
          <a:prstGeom prst="rect">
            <a:avLst/>
          </a:prstGeom>
          <a:noFill/>
        </p:spPr>
        <p:txBody>
          <a:bodyPr wrap="square" rtlCol="0">
            <a:spAutoFit/>
          </a:bodyPr>
          <a:lstStyle/>
          <a:p>
            <a:r>
              <a:rPr lang="en-GB" altLang="en-US" sz="3200" b="1" dirty="0"/>
              <a:t> Thank you for your contributions!</a:t>
            </a:r>
            <a:endParaRPr lang="en-US" sz="3200" b="1" dirty="0"/>
          </a:p>
        </p:txBody>
      </p:sp>
    </p:spTree>
    <p:extLst>
      <p:ext uri="{BB962C8B-B14F-4D97-AF65-F5344CB8AC3E}">
        <p14:creationId xmlns:p14="http://schemas.microsoft.com/office/powerpoint/2010/main" val="367562710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121380</TotalTime>
  <Words>559</Words>
  <Application>Microsoft Office PowerPoint</Application>
  <PresentationFormat>Widescreen</PresentationFormat>
  <Paragraphs>112</Paragraphs>
  <Slides>8</Slides>
  <Notes>7</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2" baseType="lpstr">
      <vt:lpstr>Arial</vt:lpstr>
      <vt:lpstr>Times New Roman</vt:lpstr>
      <vt:lpstr>802-11-Submission</vt:lpstr>
      <vt:lpstr>Document</vt:lpstr>
      <vt:lpstr>802.11REVmf Editor’s Report</vt:lpstr>
      <vt:lpstr>Status of REVmf Draft</vt:lpstr>
      <vt:lpstr>Reference document</vt:lpstr>
      <vt:lpstr>Initial Comment Assignment </vt:lpstr>
      <vt:lpstr>CID Reassignment</vt:lpstr>
      <vt:lpstr>Initial resolution for editorial comments</vt:lpstr>
      <vt:lpstr>Plan of REVmf Draft</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11-25/723r3</dc:title>
  <dc:subject>Task Group AY November 2015 Meeting Agenda</dc:subject>
  <dc:creator>po-kai.huang@intel.com</dc:creator>
  <cp:keywords>September 2025</cp:keywords>
  <dc:description/>
  <cp:lastModifiedBy>Huang, Po-kai</cp:lastModifiedBy>
  <cp:revision>4620</cp:revision>
  <cp:lastPrinted>2014-11-04T15:04:57Z</cp:lastPrinted>
  <dcterms:created xsi:type="dcterms:W3CDTF">2007-04-17T18:10:23Z</dcterms:created>
  <dcterms:modified xsi:type="dcterms:W3CDTF">2025-09-16T00:14:08Z</dcterms:modified>
  <cp:category>Contributions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