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57" r:id="rId6"/>
    <p:sldId id="262" r:id="rId7"/>
    <p:sldId id="266" r:id="rId8"/>
    <p:sldId id="265" r:id="rId9"/>
    <p:sldId id="267" r:id="rId10"/>
    <p:sldId id="280" r:id="rId11"/>
    <p:sldId id="268" r:id="rId12"/>
    <p:sldId id="281" r:id="rId13"/>
    <p:sldId id="269" r:id="rId14"/>
    <p:sldId id="274" r:id="rId15"/>
    <p:sldId id="275" r:id="rId16"/>
    <p:sldId id="277" r:id="rId17"/>
    <p:sldId id="278" r:id="rId18"/>
    <p:sldId id="276" r:id="rId19"/>
    <p:sldId id="279" r:id="rId20"/>
    <p:sldId id="273" r:id="rId21"/>
    <p:sldId id="270" r:id="rId22"/>
    <p:sldId id="272" r:id="rId23"/>
    <p:sldId id="271" r:id="rId24"/>
    <p:sldId id="264" r:id="rId25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98C192E-E8A2-B1B7-51CD-7427549DEA77}" name="Guest User" initials="GU" userId="S::urn:spo:tenantanon#80b1033f-21e0-4a82-bbc0-f05fdccd3bc8::" providerId="AD"/>
  <p188:author id="{176D7ACF-7034-11FC-8611-DCD186254E6D}" name="Szymon Szott" initials="" userId="S::szott@agh.edu.pl::ce8cbe1c-7e0d-4bf4-a42f-906db5ee48e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289E04-F551-D62E-3E6A-90E0DA8B57A0}" v="5" dt="2025-05-12T10:24:59.599"/>
    <p1510:client id="{DA2D2257-E861-4467-8CBD-4A1437BA0B49}" v="115" dt="2025-05-12T14:57:48.602"/>
    <p1510:client id="{FDAF02A6-13B1-467E-B906-EAF3031A6B84}" v="13" dt="2025-05-12T08:24:24.0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1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zymon Szott" userId="ce8cbe1c-7e0d-4bf4-a42f-906db5ee48e6" providerId="ADAL" clId="{FDAF02A6-13B1-467E-B906-EAF3031A6B84}"/>
    <pc:docChg chg="undo custSel addSld delSld modSld sldOrd modMainMaster">
      <pc:chgData name="Szymon Szott" userId="ce8cbe1c-7e0d-4bf4-a42f-906db5ee48e6" providerId="ADAL" clId="{FDAF02A6-13B1-467E-B906-EAF3031A6B84}" dt="2025-05-12T09:19:28.981" v="2987" actId="1037"/>
      <pc:docMkLst>
        <pc:docMk/>
      </pc:docMkLst>
      <pc:sldChg chg="modSp mod">
        <pc:chgData name="Szymon Szott" userId="ce8cbe1c-7e0d-4bf4-a42f-906db5ee48e6" providerId="ADAL" clId="{FDAF02A6-13B1-467E-B906-EAF3031A6B84}" dt="2025-05-05T08:30:57.653" v="55"/>
        <pc:sldMkLst>
          <pc:docMk/>
          <pc:sldMk cId="0" sldId="256"/>
        </pc:sldMkLst>
        <pc:spChg chg="mod">
          <ac:chgData name="Szymon Szott" userId="ce8cbe1c-7e0d-4bf4-a42f-906db5ee48e6" providerId="ADAL" clId="{FDAF02A6-13B1-467E-B906-EAF3031A6B84}" dt="2025-05-05T08:30:51.307" v="54" actId="1036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zymon Szott" userId="ce8cbe1c-7e0d-4bf4-a42f-906db5ee48e6" providerId="ADAL" clId="{FDAF02A6-13B1-467E-B906-EAF3031A6B84}" dt="2025-05-05T08:17:27.496" v="24" actId="20577"/>
          <ac:spMkLst>
            <pc:docMk/>
            <pc:sldMk cId="0" sldId="256"/>
            <ac:spMk id="3074" creationId="{00000000-0000-0000-0000-000000000000}"/>
          </ac:spMkLst>
        </pc:spChg>
        <pc:spChg chg="mod">
          <ac:chgData name="Szymon Szott" userId="ce8cbe1c-7e0d-4bf4-a42f-906db5ee48e6" providerId="ADAL" clId="{FDAF02A6-13B1-467E-B906-EAF3031A6B84}" dt="2025-05-05T08:30:41.030" v="47" actId="1035"/>
          <ac:spMkLst>
            <pc:docMk/>
            <pc:sldMk cId="0" sldId="256"/>
            <ac:spMk id="3076" creationId="{00000000-0000-0000-0000-000000000000}"/>
          </ac:spMkLst>
        </pc:spChg>
        <pc:graphicFrameChg chg="mod">
          <ac:chgData name="Szymon Szott" userId="ce8cbe1c-7e0d-4bf4-a42f-906db5ee48e6" providerId="ADAL" clId="{FDAF02A6-13B1-467E-B906-EAF3031A6B84}" dt="2025-05-05T08:30:57.653" v="55"/>
          <ac:graphicFrameMkLst>
            <pc:docMk/>
            <pc:sldMk cId="0" sldId="256"/>
            <ac:graphicFrameMk id="3075" creationId="{00000000-0000-0000-0000-000000000000}"/>
          </ac:graphicFrameMkLst>
        </pc:graphicFrameChg>
      </pc:sldChg>
      <pc:sldChg chg="modSp mod">
        <pc:chgData name="Szymon Szott" userId="ce8cbe1c-7e0d-4bf4-a42f-906db5ee48e6" providerId="ADAL" clId="{FDAF02A6-13B1-467E-B906-EAF3031A6B84}" dt="2025-05-05T09:06:13.547" v="857" actId="6549"/>
        <pc:sldMkLst>
          <pc:docMk/>
          <pc:sldMk cId="0" sldId="257"/>
        </pc:sldMkLst>
        <pc:spChg chg="mod">
          <ac:chgData name="Szymon Szott" userId="ce8cbe1c-7e0d-4bf4-a42f-906db5ee48e6" providerId="ADAL" clId="{FDAF02A6-13B1-467E-B906-EAF3031A6B84}" dt="2025-05-05T09:06:13.547" v="857" actId="6549"/>
          <ac:spMkLst>
            <pc:docMk/>
            <pc:sldMk cId="0" sldId="257"/>
            <ac:spMk id="4098" creationId="{00000000-0000-0000-0000-000000000000}"/>
          </ac:spMkLst>
        </pc:spChg>
      </pc:sldChg>
      <pc:sldChg chg="del">
        <pc:chgData name="Szymon Szott" userId="ce8cbe1c-7e0d-4bf4-a42f-906db5ee48e6" providerId="ADAL" clId="{FDAF02A6-13B1-467E-B906-EAF3031A6B84}" dt="2025-05-05T08:31:22.764" v="56" actId="47"/>
        <pc:sldMkLst>
          <pc:docMk/>
          <pc:sldMk cId="0" sldId="258"/>
        </pc:sldMkLst>
      </pc:sldChg>
      <pc:sldChg chg="del">
        <pc:chgData name="Szymon Szott" userId="ce8cbe1c-7e0d-4bf4-a42f-906db5ee48e6" providerId="ADAL" clId="{FDAF02A6-13B1-467E-B906-EAF3031A6B84}" dt="2025-05-05T08:33:42.001" v="61" actId="47"/>
        <pc:sldMkLst>
          <pc:docMk/>
          <pc:sldMk cId="0" sldId="259"/>
        </pc:sldMkLst>
      </pc:sldChg>
      <pc:sldChg chg="modSp mod">
        <pc:chgData name="Szymon Szott" userId="ce8cbe1c-7e0d-4bf4-a42f-906db5ee48e6" providerId="ADAL" clId="{FDAF02A6-13B1-467E-B906-EAF3031A6B84}" dt="2025-05-05T08:49:08.631" v="211" actId="20577"/>
        <pc:sldMkLst>
          <pc:docMk/>
          <pc:sldMk cId="0" sldId="262"/>
        </pc:sldMkLst>
        <pc:spChg chg="mod">
          <ac:chgData name="Szymon Szott" userId="ce8cbe1c-7e0d-4bf4-a42f-906db5ee48e6" providerId="ADAL" clId="{FDAF02A6-13B1-467E-B906-EAF3031A6B84}" dt="2025-05-05T08:49:08.631" v="211" actId="20577"/>
          <ac:spMkLst>
            <pc:docMk/>
            <pc:sldMk cId="0" sldId="262"/>
            <ac:spMk id="2" creationId="{00000000-0000-0000-0000-000000000000}"/>
          </ac:spMkLst>
        </pc:spChg>
      </pc:sldChg>
      <pc:sldChg chg="modSp mod">
        <pc:chgData name="Szymon Szott" userId="ce8cbe1c-7e0d-4bf4-a42f-906db5ee48e6" providerId="ADAL" clId="{FDAF02A6-13B1-467E-B906-EAF3031A6B84}" dt="2025-05-12T08:27:07.169" v="2628" actId="20577"/>
        <pc:sldMkLst>
          <pc:docMk/>
          <pc:sldMk cId="0" sldId="264"/>
        </pc:sldMkLst>
        <pc:spChg chg="mod">
          <ac:chgData name="Szymon Szott" userId="ce8cbe1c-7e0d-4bf4-a42f-906db5ee48e6" providerId="ADAL" clId="{FDAF02A6-13B1-467E-B906-EAF3031A6B84}" dt="2025-05-12T08:27:07.169" v="2628" actId="20577"/>
          <ac:spMkLst>
            <pc:docMk/>
            <pc:sldMk cId="0" sldId="264"/>
            <ac:spMk id="2" creationId="{00000000-0000-0000-0000-000000000000}"/>
          </ac:spMkLst>
        </pc:spChg>
      </pc:sldChg>
      <pc:sldChg chg="modSp new mod">
        <pc:chgData name="Szymon Szott" userId="ce8cbe1c-7e0d-4bf4-a42f-906db5ee48e6" providerId="ADAL" clId="{FDAF02A6-13B1-467E-B906-EAF3031A6B84}" dt="2025-05-05T08:49:18.187" v="224" actId="20577"/>
        <pc:sldMkLst>
          <pc:docMk/>
          <pc:sldMk cId="1240706660" sldId="265"/>
        </pc:sldMkLst>
        <pc:spChg chg="mod">
          <ac:chgData name="Szymon Szott" userId="ce8cbe1c-7e0d-4bf4-a42f-906db5ee48e6" providerId="ADAL" clId="{FDAF02A6-13B1-467E-B906-EAF3031A6B84}" dt="2025-05-05T08:49:18.187" v="224" actId="20577"/>
          <ac:spMkLst>
            <pc:docMk/>
            <pc:sldMk cId="1240706660" sldId="265"/>
            <ac:spMk id="2" creationId="{27972C25-A345-5CA5-A940-3515CE6D3071}"/>
          </ac:spMkLst>
        </pc:spChg>
      </pc:sldChg>
      <pc:sldChg chg="del">
        <pc:chgData name="Szymon Szott" userId="ce8cbe1c-7e0d-4bf4-a42f-906db5ee48e6" providerId="ADAL" clId="{FDAF02A6-13B1-467E-B906-EAF3031A6B84}" dt="2025-05-05T08:32:37.408" v="57" actId="47"/>
        <pc:sldMkLst>
          <pc:docMk/>
          <pc:sldMk cId="1609761067" sldId="265"/>
        </pc:sldMkLst>
      </pc:sldChg>
      <pc:sldChg chg="addSp delSp modSp new mod">
        <pc:chgData name="Szymon Szott" userId="ce8cbe1c-7e0d-4bf4-a42f-906db5ee48e6" providerId="ADAL" clId="{FDAF02A6-13B1-467E-B906-EAF3031A6B84}" dt="2025-05-05T09:08:22.658" v="865" actId="14100"/>
        <pc:sldMkLst>
          <pc:docMk/>
          <pc:sldMk cId="3350658067" sldId="266"/>
        </pc:sldMkLst>
        <pc:spChg chg="mod">
          <ac:chgData name="Szymon Szott" userId="ce8cbe1c-7e0d-4bf4-a42f-906db5ee48e6" providerId="ADAL" clId="{FDAF02A6-13B1-467E-B906-EAF3031A6B84}" dt="2025-05-05T08:53:48.232" v="488" actId="120"/>
          <ac:spMkLst>
            <pc:docMk/>
            <pc:sldMk cId="3350658067" sldId="266"/>
            <ac:spMk id="2" creationId="{8CCA944A-CB3F-B348-640F-44AFF8833984}"/>
          </ac:spMkLst>
        </pc:spChg>
        <pc:picChg chg="add mod">
          <ac:chgData name="Szymon Szott" userId="ce8cbe1c-7e0d-4bf4-a42f-906db5ee48e6" providerId="ADAL" clId="{FDAF02A6-13B1-467E-B906-EAF3031A6B84}" dt="2025-05-05T08:53:52.856" v="489" actId="1076"/>
          <ac:picMkLst>
            <pc:docMk/>
            <pc:sldMk cId="3350658067" sldId="266"/>
            <ac:picMk id="8" creationId="{04204A4B-1827-F297-3BBB-AA506EFA15A7}"/>
          </ac:picMkLst>
        </pc:picChg>
        <pc:picChg chg="add mod">
          <ac:chgData name="Szymon Szott" userId="ce8cbe1c-7e0d-4bf4-a42f-906db5ee48e6" providerId="ADAL" clId="{FDAF02A6-13B1-467E-B906-EAF3031A6B84}" dt="2025-05-05T09:08:22.658" v="865" actId="14100"/>
          <ac:picMkLst>
            <pc:docMk/>
            <pc:sldMk cId="3350658067" sldId="266"/>
            <ac:picMk id="10" creationId="{39083A74-46CD-6C9B-77BD-B864EE7BE0DE}"/>
          </ac:picMkLst>
        </pc:picChg>
        <pc:picChg chg="add mod">
          <ac:chgData name="Szymon Szott" userId="ce8cbe1c-7e0d-4bf4-a42f-906db5ee48e6" providerId="ADAL" clId="{FDAF02A6-13B1-467E-B906-EAF3031A6B84}" dt="2025-05-05T08:54:50.140" v="506" actId="554"/>
          <ac:picMkLst>
            <pc:docMk/>
            <pc:sldMk cId="3350658067" sldId="266"/>
            <ac:picMk id="12" creationId="{FE3257F8-6399-9EF0-B809-73DFE64F5416}"/>
          </ac:picMkLst>
        </pc:picChg>
      </pc:sldChg>
      <pc:sldChg chg="modSp new mod">
        <pc:chgData name="Szymon Szott" userId="ce8cbe1c-7e0d-4bf4-a42f-906db5ee48e6" providerId="ADAL" clId="{FDAF02A6-13B1-467E-B906-EAF3031A6B84}" dt="2025-05-05T08:49:35.633" v="254" actId="20577"/>
        <pc:sldMkLst>
          <pc:docMk/>
          <pc:sldMk cId="2545541750" sldId="267"/>
        </pc:sldMkLst>
        <pc:spChg chg="mod">
          <ac:chgData name="Szymon Szott" userId="ce8cbe1c-7e0d-4bf4-a42f-906db5ee48e6" providerId="ADAL" clId="{FDAF02A6-13B1-467E-B906-EAF3031A6B84}" dt="2025-05-05T08:49:35.633" v="254" actId="20577"/>
          <ac:spMkLst>
            <pc:docMk/>
            <pc:sldMk cId="2545541750" sldId="267"/>
            <ac:spMk id="2" creationId="{37B9807C-699C-8FF5-797B-3B2303B41EEE}"/>
          </ac:spMkLst>
        </pc:spChg>
      </pc:sldChg>
      <pc:sldChg chg="modSp new mod">
        <pc:chgData name="Szymon Szott" userId="ce8cbe1c-7e0d-4bf4-a42f-906db5ee48e6" providerId="ADAL" clId="{FDAF02A6-13B1-467E-B906-EAF3031A6B84}" dt="2025-05-05T08:49:53.075" v="317" actId="20577"/>
        <pc:sldMkLst>
          <pc:docMk/>
          <pc:sldMk cId="4061056066" sldId="268"/>
        </pc:sldMkLst>
        <pc:spChg chg="mod">
          <ac:chgData name="Szymon Szott" userId="ce8cbe1c-7e0d-4bf4-a42f-906db5ee48e6" providerId="ADAL" clId="{FDAF02A6-13B1-467E-B906-EAF3031A6B84}" dt="2025-05-05T08:49:53.075" v="317" actId="20577"/>
          <ac:spMkLst>
            <pc:docMk/>
            <pc:sldMk cId="4061056066" sldId="268"/>
            <ac:spMk id="2" creationId="{F7372680-E128-5CAC-1B5D-8806E202989A}"/>
          </ac:spMkLst>
        </pc:spChg>
      </pc:sldChg>
      <pc:sldChg chg="addSp modSp new mod">
        <pc:chgData name="Szymon Szott" userId="ce8cbe1c-7e0d-4bf4-a42f-906db5ee48e6" providerId="ADAL" clId="{FDAF02A6-13B1-467E-B906-EAF3031A6B84}" dt="2025-05-12T08:02:26.261" v="1680" actId="1076"/>
        <pc:sldMkLst>
          <pc:docMk/>
          <pc:sldMk cId="639358815" sldId="269"/>
        </pc:sldMkLst>
        <pc:spChg chg="mod">
          <ac:chgData name="Szymon Szott" userId="ce8cbe1c-7e0d-4bf4-a42f-906db5ee48e6" providerId="ADAL" clId="{FDAF02A6-13B1-467E-B906-EAF3031A6B84}" dt="2025-05-05T08:56:22.475" v="555" actId="20577"/>
          <ac:spMkLst>
            <pc:docMk/>
            <pc:sldMk cId="639358815" sldId="269"/>
            <ac:spMk id="2" creationId="{B99B34C8-8EC3-12BD-C9C2-EA80AF2188EC}"/>
          </ac:spMkLst>
        </pc:spChg>
        <pc:spChg chg="mod">
          <ac:chgData name="Szymon Szott" userId="ce8cbe1c-7e0d-4bf4-a42f-906db5ee48e6" providerId="ADAL" clId="{FDAF02A6-13B1-467E-B906-EAF3031A6B84}" dt="2025-05-05T08:58:57.919" v="629" actId="20577"/>
          <ac:spMkLst>
            <pc:docMk/>
            <pc:sldMk cId="639358815" sldId="269"/>
            <ac:spMk id="3" creationId="{8D9ECC98-003C-20AC-582C-FD7DEB3AE0B0}"/>
          </ac:spMkLst>
        </pc:spChg>
        <pc:spChg chg="add mod">
          <ac:chgData name="Szymon Szott" userId="ce8cbe1c-7e0d-4bf4-a42f-906db5ee48e6" providerId="ADAL" clId="{FDAF02A6-13B1-467E-B906-EAF3031A6B84}" dt="2025-05-12T08:02:26.261" v="1680" actId="1076"/>
          <ac:spMkLst>
            <pc:docMk/>
            <pc:sldMk cId="639358815" sldId="269"/>
            <ac:spMk id="7" creationId="{3783D27F-7A12-E847-8885-91C664A74678}"/>
          </ac:spMkLst>
        </pc:spChg>
        <pc:picChg chg="add mod">
          <ac:chgData name="Szymon Szott" userId="ce8cbe1c-7e0d-4bf4-a42f-906db5ee48e6" providerId="ADAL" clId="{FDAF02A6-13B1-467E-B906-EAF3031A6B84}" dt="2025-05-12T08:02:10.828" v="1657" actId="1076"/>
          <ac:picMkLst>
            <pc:docMk/>
            <pc:sldMk cId="639358815" sldId="269"/>
            <ac:picMk id="8" creationId="{B5E5E4EB-FFBB-685F-8A26-F536CDFF60B8}"/>
          </ac:picMkLst>
        </pc:picChg>
      </pc:sldChg>
      <pc:sldChg chg="addSp delSp modSp new mod modClrScheme chgLayout">
        <pc:chgData name="Szymon Szott" userId="ce8cbe1c-7e0d-4bf4-a42f-906db5ee48e6" providerId="ADAL" clId="{FDAF02A6-13B1-467E-B906-EAF3031A6B84}" dt="2025-05-12T09:19:28.981" v="2987" actId="1037"/>
        <pc:sldMkLst>
          <pc:docMk/>
          <pc:sldMk cId="3971211314" sldId="270"/>
        </pc:sldMkLst>
        <pc:spChg chg="mod ord">
          <ac:chgData name="Szymon Szott" userId="ce8cbe1c-7e0d-4bf4-a42f-906db5ee48e6" providerId="ADAL" clId="{FDAF02A6-13B1-467E-B906-EAF3031A6B84}" dt="2025-05-05T08:52:29.603" v="481" actId="700"/>
          <ac:spMkLst>
            <pc:docMk/>
            <pc:sldMk cId="3971211314" sldId="270"/>
            <ac:spMk id="2" creationId="{72F5B3ED-ED65-85F0-183F-CE2639A2E4E3}"/>
          </ac:spMkLst>
        </pc:spChg>
        <pc:spChg chg="add mod">
          <ac:chgData name="Szymon Szott" userId="ce8cbe1c-7e0d-4bf4-a42f-906db5ee48e6" providerId="ADAL" clId="{FDAF02A6-13B1-467E-B906-EAF3031A6B84}" dt="2025-05-12T09:19:28.981" v="2987" actId="1037"/>
          <ac:spMkLst>
            <pc:docMk/>
            <pc:sldMk cId="3971211314" sldId="270"/>
            <ac:spMk id="3" creationId="{790536FA-82BC-4663-193F-2C905B42CBA8}"/>
          </ac:spMkLst>
        </pc:spChg>
        <pc:spChg chg="mod ord">
          <ac:chgData name="Szymon Szott" userId="ce8cbe1c-7e0d-4bf4-a42f-906db5ee48e6" providerId="ADAL" clId="{FDAF02A6-13B1-467E-B906-EAF3031A6B84}" dt="2025-05-05T08:52:29.603" v="481" actId="700"/>
          <ac:spMkLst>
            <pc:docMk/>
            <pc:sldMk cId="3971211314" sldId="270"/>
            <ac:spMk id="4" creationId="{EBA96E59-63F0-3ABC-4AFC-2D130164949A}"/>
          </ac:spMkLst>
        </pc:spChg>
        <pc:spChg chg="mod ord">
          <ac:chgData name="Szymon Szott" userId="ce8cbe1c-7e0d-4bf4-a42f-906db5ee48e6" providerId="ADAL" clId="{FDAF02A6-13B1-467E-B906-EAF3031A6B84}" dt="2025-05-05T08:52:29.603" v="481" actId="700"/>
          <ac:spMkLst>
            <pc:docMk/>
            <pc:sldMk cId="3971211314" sldId="270"/>
            <ac:spMk id="5" creationId="{4CD1A3BE-E9D0-A089-20FD-1054BC753049}"/>
          </ac:spMkLst>
        </pc:spChg>
        <pc:spChg chg="mod ord">
          <ac:chgData name="Szymon Szott" userId="ce8cbe1c-7e0d-4bf4-a42f-906db5ee48e6" providerId="ADAL" clId="{FDAF02A6-13B1-467E-B906-EAF3031A6B84}" dt="2025-05-05T08:52:29.603" v="481" actId="700"/>
          <ac:spMkLst>
            <pc:docMk/>
            <pc:sldMk cId="3971211314" sldId="270"/>
            <ac:spMk id="6" creationId="{33302DC7-C663-9F71-3E7F-75A4A3EFB867}"/>
          </ac:spMkLst>
        </pc:spChg>
        <pc:spChg chg="add mod">
          <ac:chgData name="Szymon Szott" userId="ce8cbe1c-7e0d-4bf4-a42f-906db5ee48e6" providerId="ADAL" clId="{FDAF02A6-13B1-467E-B906-EAF3031A6B84}" dt="2025-05-12T09:19:12.236" v="2982" actId="20577"/>
          <ac:spMkLst>
            <pc:docMk/>
            <pc:sldMk cId="3971211314" sldId="270"/>
            <ac:spMk id="7" creationId="{45F3DC44-A437-5E11-1532-2BE8935D822B}"/>
          </ac:spMkLst>
        </pc:spChg>
        <pc:picChg chg="add mod ord">
          <ac:chgData name="Szymon Szott" userId="ce8cbe1c-7e0d-4bf4-a42f-906db5ee48e6" providerId="ADAL" clId="{FDAF02A6-13B1-467E-B906-EAF3031A6B84}" dt="2025-05-12T09:19:28.981" v="2987" actId="1037"/>
          <ac:picMkLst>
            <pc:docMk/>
            <pc:sldMk cId="3971211314" sldId="270"/>
            <ac:picMk id="12" creationId="{AD7FC78E-6737-1E1B-54A8-D01E78E89EC8}"/>
          </ac:picMkLst>
        </pc:picChg>
        <pc:picChg chg="add mod ord">
          <ac:chgData name="Szymon Szott" userId="ce8cbe1c-7e0d-4bf4-a42f-906db5ee48e6" providerId="ADAL" clId="{FDAF02A6-13B1-467E-B906-EAF3031A6B84}" dt="2025-05-12T09:12:36.988" v="2678" actId="1076"/>
          <ac:picMkLst>
            <pc:docMk/>
            <pc:sldMk cId="3971211314" sldId="270"/>
            <ac:picMk id="14" creationId="{30758CD5-91FD-F6F7-5017-808F95634CBB}"/>
          </ac:picMkLst>
        </pc:picChg>
      </pc:sldChg>
      <pc:sldChg chg="modSp new mod">
        <pc:chgData name="Szymon Szott" userId="ce8cbe1c-7e0d-4bf4-a42f-906db5ee48e6" providerId="ADAL" clId="{FDAF02A6-13B1-467E-B906-EAF3031A6B84}" dt="2025-05-12T08:14:08.406" v="2064" actId="20577"/>
        <pc:sldMkLst>
          <pc:docMk/>
          <pc:sldMk cId="1069775922" sldId="271"/>
        </pc:sldMkLst>
        <pc:spChg chg="mod">
          <ac:chgData name="Szymon Szott" userId="ce8cbe1c-7e0d-4bf4-a42f-906db5ee48e6" providerId="ADAL" clId="{FDAF02A6-13B1-467E-B906-EAF3031A6B84}" dt="2025-05-05T08:50:12.603" v="380" actId="20577"/>
          <ac:spMkLst>
            <pc:docMk/>
            <pc:sldMk cId="1069775922" sldId="271"/>
            <ac:spMk id="2" creationId="{91340A38-666D-2AD7-3488-10C34D53859D}"/>
          </ac:spMkLst>
        </pc:spChg>
        <pc:spChg chg="mod">
          <ac:chgData name="Szymon Szott" userId="ce8cbe1c-7e0d-4bf4-a42f-906db5ee48e6" providerId="ADAL" clId="{FDAF02A6-13B1-467E-B906-EAF3031A6B84}" dt="2025-05-12T08:14:08.406" v="2064" actId="20577"/>
          <ac:spMkLst>
            <pc:docMk/>
            <pc:sldMk cId="1069775922" sldId="271"/>
            <ac:spMk id="3" creationId="{36E46400-B6E0-0CC5-884C-CAA64F3B25F9}"/>
          </ac:spMkLst>
        </pc:spChg>
      </pc:sldChg>
      <pc:sldChg chg="modSp new mod">
        <pc:chgData name="Szymon Szott" userId="ce8cbe1c-7e0d-4bf4-a42f-906db5ee48e6" providerId="ADAL" clId="{FDAF02A6-13B1-467E-B906-EAF3031A6B84}" dt="2025-05-05T08:50:20.080" v="411" actId="20577"/>
        <pc:sldMkLst>
          <pc:docMk/>
          <pc:sldMk cId="2732981141" sldId="272"/>
        </pc:sldMkLst>
        <pc:spChg chg="mod">
          <ac:chgData name="Szymon Szott" userId="ce8cbe1c-7e0d-4bf4-a42f-906db5ee48e6" providerId="ADAL" clId="{FDAF02A6-13B1-467E-B906-EAF3031A6B84}" dt="2025-05-05T08:50:20.080" v="411" actId="20577"/>
          <ac:spMkLst>
            <pc:docMk/>
            <pc:sldMk cId="2732981141" sldId="272"/>
            <ac:spMk id="2" creationId="{A5EFA4E0-3FE4-2C94-ECDB-BF55E8A56262}"/>
          </ac:spMkLst>
        </pc:spChg>
      </pc:sldChg>
      <pc:sldChg chg="addSp delSp modSp add mod">
        <pc:chgData name="Szymon Szott" userId="ce8cbe1c-7e0d-4bf4-a42f-906db5ee48e6" providerId="ADAL" clId="{FDAF02A6-13B1-467E-B906-EAF3031A6B84}" dt="2025-05-12T09:12:10.337" v="2675" actId="20577"/>
        <pc:sldMkLst>
          <pc:docMk/>
          <pc:sldMk cId="1665209274" sldId="273"/>
        </pc:sldMkLst>
        <pc:spChg chg="mod">
          <ac:chgData name="Szymon Szott" userId="ce8cbe1c-7e0d-4bf4-a42f-906db5ee48e6" providerId="ADAL" clId="{FDAF02A6-13B1-467E-B906-EAF3031A6B84}" dt="2025-05-05T08:51:00.373" v="421" actId="20577"/>
          <ac:spMkLst>
            <pc:docMk/>
            <pc:sldMk cId="1665209274" sldId="273"/>
            <ac:spMk id="2" creationId="{72F5B3ED-ED65-85F0-183F-CE2639A2E4E3}"/>
          </ac:spMkLst>
        </pc:spChg>
        <pc:spChg chg="add del mod">
          <ac:chgData name="Szymon Szott" userId="ce8cbe1c-7e0d-4bf4-a42f-906db5ee48e6" providerId="ADAL" clId="{FDAF02A6-13B1-467E-B906-EAF3031A6B84}" dt="2025-05-12T08:16:58.120" v="2234" actId="478"/>
          <ac:spMkLst>
            <pc:docMk/>
            <pc:sldMk cId="1665209274" sldId="273"/>
            <ac:spMk id="3" creationId="{32E3039A-5A52-35EC-B7BE-08AAC5294FC8}"/>
          </ac:spMkLst>
        </pc:spChg>
        <pc:spChg chg="add del mod">
          <ac:chgData name="Szymon Szott" userId="ce8cbe1c-7e0d-4bf4-a42f-906db5ee48e6" providerId="ADAL" clId="{FDAF02A6-13B1-467E-B906-EAF3031A6B84}" dt="2025-05-12T08:16:44.939" v="2230" actId="478"/>
          <ac:spMkLst>
            <pc:docMk/>
            <pc:sldMk cId="1665209274" sldId="273"/>
            <ac:spMk id="9" creationId="{098CA102-C8BD-48E6-5043-D73EBC6A99B5}"/>
          </ac:spMkLst>
        </pc:spChg>
        <pc:spChg chg="add mod">
          <ac:chgData name="Szymon Szott" userId="ce8cbe1c-7e0d-4bf4-a42f-906db5ee48e6" providerId="ADAL" clId="{FDAF02A6-13B1-467E-B906-EAF3031A6B84}" dt="2025-05-12T08:16:48.689" v="2231"/>
          <ac:spMkLst>
            <pc:docMk/>
            <pc:sldMk cId="1665209274" sldId="273"/>
            <ac:spMk id="10" creationId="{AF600132-0306-1E24-BF0E-66A5FF63C1A8}"/>
          </ac:spMkLst>
        </pc:spChg>
        <pc:spChg chg="add del mod">
          <ac:chgData name="Szymon Szott" userId="ce8cbe1c-7e0d-4bf4-a42f-906db5ee48e6" providerId="ADAL" clId="{FDAF02A6-13B1-467E-B906-EAF3031A6B84}" dt="2025-05-12T08:16:53.836" v="2233" actId="478"/>
          <ac:spMkLst>
            <pc:docMk/>
            <pc:sldMk cId="1665209274" sldId="273"/>
            <ac:spMk id="12" creationId="{1A81A1FC-6F54-6987-3605-73BCCD7D5BCC}"/>
          </ac:spMkLst>
        </pc:spChg>
        <pc:spChg chg="add mod">
          <ac:chgData name="Szymon Szott" userId="ce8cbe1c-7e0d-4bf4-a42f-906db5ee48e6" providerId="ADAL" clId="{FDAF02A6-13B1-467E-B906-EAF3031A6B84}" dt="2025-05-12T09:12:10.337" v="2675" actId="20577"/>
          <ac:spMkLst>
            <pc:docMk/>
            <pc:sldMk cId="1665209274" sldId="273"/>
            <ac:spMk id="14" creationId="{BB4A46A9-8431-58E2-2061-B323746C9F1E}"/>
          </ac:spMkLst>
        </pc:spChg>
        <pc:picChg chg="add mod">
          <ac:chgData name="Szymon Szott" userId="ce8cbe1c-7e0d-4bf4-a42f-906db5ee48e6" providerId="ADAL" clId="{FDAF02A6-13B1-467E-B906-EAF3031A6B84}" dt="2025-05-05T08:51:32.368" v="425" actId="1076"/>
          <ac:picMkLst>
            <pc:docMk/>
            <pc:sldMk cId="1665209274" sldId="273"/>
            <ac:picMk id="8" creationId="{68CC62C3-A84C-0284-9B99-2D3F077E95A5}"/>
          </ac:picMkLst>
        </pc:picChg>
      </pc:sldChg>
      <pc:sldChg chg="addSp delSp modSp new mod">
        <pc:chgData name="Szymon Szott" userId="ce8cbe1c-7e0d-4bf4-a42f-906db5ee48e6" providerId="ADAL" clId="{FDAF02A6-13B1-467E-B906-EAF3031A6B84}" dt="2025-05-12T07:54:11.592" v="1205" actId="15"/>
        <pc:sldMkLst>
          <pc:docMk/>
          <pc:sldMk cId="832268208" sldId="274"/>
        </pc:sldMkLst>
        <pc:spChg chg="mod">
          <ac:chgData name="Szymon Szott" userId="ce8cbe1c-7e0d-4bf4-a42f-906db5ee48e6" providerId="ADAL" clId="{FDAF02A6-13B1-467E-B906-EAF3031A6B84}" dt="2025-05-12T07:43:31.884" v="880" actId="20577"/>
          <ac:spMkLst>
            <pc:docMk/>
            <pc:sldMk cId="832268208" sldId="274"/>
            <ac:spMk id="2" creationId="{14121622-3EC9-3F90-2D2E-6774CC3BFD21}"/>
          </ac:spMkLst>
        </pc:spChg>
        <pc:spChg chg="add mod">
          <ac:chgData name="Szymon Szott" userId="ce8cbe1c-7e0d-4bf4-a42f-906db5ee48e6" providerId="ADAL" clId="{FDAF02A6-13B1-467E-B906-EAF3031A6B84}" dt="2025-05-12T07:43:45.973" v="886" actId="767"/>
          <ac:spMkLst>
            <pc:docMk/>
            <pc:sldMk cId="832268208" sldId="274"/>
            <ac:spMk id="3" creationId="{1AA85ACA-9328-0B62-E5EC-4B409037A1F8}"/>
          </ac:spMkLst>
        </pc:spChg>
        <pc:spChg chg="add mod">
          <ac:chgData name="Szymon Szott" userId="ce8cbe1c-7e0d-4bf4-a42f-906db5ee48e6" providerId="ADAL" clId="{FDAF02A6-13B1-467E-B906-EAF3031A6B84}" dt="2025-05-12T07:53:53.633" v="1182" actId="554"/>
          <ac:spMkLst>
            <pc:docMk/>
            <pc:sldMk cId="832268208" sldId="274"/>
            <ac:spMk id="7" creationId="{93647057-4131-898F-D5FC-3D8517F624B8}"/>
          </ac:spMkLst>
        </pc:spChg>
        <pc:spChg chg="add mod">
          <ac:chgData name="Szymon Szott" userId="ce8cbe1c-7e0d-4bf4-a42f-906db5ee48e6" providerId="ADAL" clId="{FDAF02A6-13B1-467E-B906-EAF3031A6B84}" dt="2025-05-12T07:54:11.592" v="1205" actId="15"/>
          <ac:spMkLst>
            <pc:docMk/>
            <pc:sldMk cId="832268208" sldId="274"/>
            <ac:spMk id="9" creationId="{9ACC7D0C-6B05-42FE-1A7E-1E85AB901222}"/>
          </ac:spMkLst>
        </pc:spChg>
        <pc:picChg chg="add mod ord modCrop">
          <ac:chgData name="Szymon Szott" userId="ce8cbe1c-7e0d-4bf4-a42f-906db5ee48e6" providerId="ADAL" clId="{FDAF02A6-13B1-467E-B906-EAF3031A6B84}" dt="2025-05-12T07:52:59.185" v="1149" actId="1076"/>
          <ac:picMkLst>
            <pc:docMk/>
            <pc:sldMk cId="832268208" sldId="274"/>
            <ac:picMk id="8" creationId="{F59CBCE1-2400-3B38-DAC5-5BDA897070B0}"/>
          </ac:picMkLst>
        </pc:picChg>
        <pc:picChg chg="add mod modCrop">
          <ac:chgData name="Szymon Szott" userId="ce8cbe1c-7e0d-4bf4-a42f-906db5ee48e6" providerId="ADAL" clId="{FDAF02A6-13B1-467E-B906-EAF3031A6B84}" dt="2025-05-05T08:58:17.406" v="599" actId="1076"/>
          <ac:picMkLst>
            <pc:docMk/>
            <pc:sldMk cId="832268208" sldId="274"/>
            <ac:picMk id="10" creationId="{8EBB87A9-E9C7-2888-E207-FF30A2042462}"/>
          </ac:picMkLst>
        </pc:picChg>
      </pc:sldChg>
      <pc:sldChg chg="addSp delSp modSp new mod modClrScheme chgLayout">
        <pc:chgData name="Szymon Szott" userId="ce8cbe1c-7e0d-4bf4-a42f-906db5ee48e6" providerId="ADAL" clId="{FDAF02A6-13B1-467E-B906-EAF3031A6B84}" dt="2025-05-12T07:57:21.487" v="1419" actId="15"/>
        <pc:sldMkLst>
          <pc:docMk/>
          <pc:sldMk cId="2962715298" sldId="275"/>
        </pc:sldMkLst>
        <pc:spChg chg="mod ord">
          <ac:chgData name="Szymon Szott" userId="ce8cbe1c-7e0d-4bf4-a42f-906db5ee48e6" providerId="ADAL" clId="{FDAF02A6-13B1-467E-B906-EAF3031A6B84}" dt="2025-05-05T09:00:11.088" v="661" actId="700"/>
          <ac:spMkLst>
            <pc:docMk/>
            <pc:sldMk cId="2962715298" sldId="275"/>
            <ac:spMk id="2" creationId="{B91C5F4F-C546-AB7F-8536-6F8160E8C755}"/>
          </ac:spMkLst>
        </pc:spChg>
        <pc:spChg chg="add mod">
          <ac:chgData name="Szymon Szott" userId="ce8cbe1c-7e0d-4bf4-a42f-906db5ee48e6" providerId="ADAL" clId="{FDAF02A6-13B1-467E-B906-EAF3031A6B84}" dt="2025-05-12T07:57:21.487" v="1419" actId="15"/>
          <ac:spMkLst>
            <pc:docMk/>
            <pc:sldMk cId="2962715298" sldId="275"/>
            <ac:spMk id="3" creationId="{98B34BCB-4616-E933-D0AF-C7B1BE97298C}"/>
          </ac:spMkLst>
        </pc:spChg>
        <pc:spChg chg="mod ord">
          <ac:chgData name="Szymon Szott" userId="ce8cbe1c-7e0d-4bf4-a42f-906db5ee48e6" providerId="ADAL" clId="{FDAF02A6-13B1-467E-B906-EAF3031A6B84}" dt="2025-05-05T09:00:11.088" v="661" actId="700"/>
          <ac:spMkLst>
            <pc:docMk/>
            <pc:sldMk cId="2962715298" sldId="275"/>
            <ac:spMk id="4" creationId="{DDB21F01-9A50-6E5B-55BD-29769A3A7AFA}"/>
          </ac:spMkLst>
        </pc:spChg>
        <pc:spChg chg="mod ord">
          <ac:chgData name="Szymon Szott" userId="ce8cbe1c-7e0d-4bf4-a42f-906db5ee48e6" providerId="ADAL" clId="{FDAF02A6-13B1-467E-B906-EAF3031A6B84}" dt="2025-05-05T09:00:11.088" v="661" actId="700"/>
          <ac:spMkLst>
            <pc:docMk/>
            <pc:sldMk cId="2962715298" sldId="275"/>
            <ac:spMk id="5" creationId="{77FDD320-0147-FA15-4334-A5A32A77BFE3}"/>
          </ac:spMkLst>
        </pc:spChg>
        <pc:spChg chg="mod ord">
          <ac:chgData name="Szymon Szott" userId="ce8cbe1c-7e0d-4bf4-a42f-906db5ee48e6" providerId="ADAL" clId="{FDAF02A6-13B1-467E-B906-EAF3031A6B84}" dt="2025-05-05T09:00:11.088" v="661" actId="700"/>
          <ac:spMkLst>
            <pc:docMk/>
            <pc:sldMk cId="2962715298" sldId="275"/>
            <ac:spMk id="6" creationId="{EF039BF5-FF0C-4A33-0378-7E32F09A75D8}"/>
          </ac:spMkLst>
        </pc:spChg>
        <pc:spChg chg="add mod">
          <ac:chgData name="Szymon Szott" userId="ce8cbe1c-7e0d-4bf4-a42f-906db5ee48e6" providerId="ADAL" clId="{FDAF02A6-13B1-467E-B906-EAF3031A6B84}" dt="2025-05-12T07:57:18.751" v="1417" actId="14100"/>
          <ac:spMkLst>
            <pc:docMk/>
            <pc:sldMk cId="2962715298" sldId="275"/>
            <ac:spMk id="8" creationId="{DAA0788B-ED30-A662-5F67-8BFC9CC1B030}"/>
          </ac:spMkLst>
        </pc:spChg>
        <pc:picChg chg="add mod ord">
          <ac:chgData name="Szymon Szott" userId="ce8cbe1c-7e0d-4bf4-a42f-906db5ee48e6" providerId="ADAL" clId="{FDAF02A6-13B1-467E-B906-EAF3031A6B84}" dt="2025-05-12T07:54:53.371" v="1211" actId="167"/>
          <ac:picMkLst>
            <pc:docMk/>
            <pc:sldMk cId="2962715298" sldId="275"/>
            <ac:picMk id="7" creationId="{252F35BD-DDD8-B0F0-3D58-865FD7C05B27}"/>
          </ac:picMkLst>
        </pc:picChg>
        <pc:picChg chg="add mod ord">
          <ac:chgData name="Szymon Szott" userId="ce8cbe1c-7e0d-4bf4-a42f-906db5ee48e6" providerId="ADAL" clId="{FDAF02A6-13B1-467E-B906-EAF3031A6B84}" dt="2025-05-12T07:54:43.481" v="1208" actId="1076"/>
          <ac:picMkLst>
            <pc:docMk/>
            <pc:sldMk cId="2962715298" sldId="275"/>
            <ac:picMk id="11" creationId="{17018DE6-B287-6D9E-77CF-C4C1BBD96A21}"/>
          </ac:picMkLst>
        </pc:picChg>
        <pc:picChg chg="add mod ord">
          <ac:chgData name="Szymon Szott" userId="ce8cbe1c-7e0d-4bf4-a42f-906db5ee48e6" providerId="ADAL" clId="{FDAF02A6-13B1-467E-B906-EAF3031A6B84}" dt="2025-05-12T07:54:45.074" v="1209" actId="1076"/>
          <ac:picMkLst>
            <pc:docMk/>
            <pc:sldMk cId="2962715298" sldId="275"/>
            <ac:picMk id="13" creationId="{B011B596-193E-FC55-F1F8-F7FF84B562A2}"/>
          </ac:picMkLst>
        </pc:picChg>
      </pc:sldChg>
      <pc:sldChg chg="addSp delSp modSp new mod chgLayout">
        <pc:chgData name="Szymon Szott" userId="ce8cbe1c-7e0d-4bf4-a42f-906db5ee48e6" providerId="ADAL" clId="{FDAF02A6-13B1-467E-B906-EAF3031A6B84}" dt="2025-05-12T08:00:56.197" v="1613" actId="14100"/>
        <pc:sldMkLst>
          <pc:docMk/>
          <pc:sldMk cId="1724382755" sldId="276"/>
        </pc:sldMkLst>
        <pc:spChg chg="add mod">
          <ac:chgData name="Szymon Szott" userId="ce8cbe1c-7e0d-4bf4-a42f-906db5ee48e6" providerId="ADAL" clId="{FDAF02A6-13B1-467E-B906-EAF3031A6B84}" dt="2025-05-12T08:00:53.755" v="1612" actId="1076"/>
          <ac:spMkLst>
            <pc:docMk/>
            <pc:sldMk cId="1724382755" sldId="276"/>
            <ac:spMk id="2" creationId="{1CF2B538-058D-5B22-150F-00DA30B16ECE}"/>
          </ac:spMkLst>
        </pc:spChg>
        <pc:spChg chg="mod ord">
          <ac:chgData name="Szymon Szott" userId="ce8cbe1c-7e0d-4bf4-a42f-906db5ee48e6" providerId="ADAL" clId="{FDAF02A6-13B1-467E-B906-EAF3031A6B84}" dt="2025-05-05T09:01:32.699" v="666" actId="700"/>
          <ac:spMkLst>
            <pc:docMk/>
            <pc:sldMk cId="1724382755" sldId="276"/>
            <ac:spMk id="5" creationId="{CDD4059B-45F3-2A9A-CD1B-5BBE948B4BC5}"/>
          </ac:spMkLst>
        </pc:spChg>
        <pc:spChg chg="mod ord">
          <ac:chgData name="Szymon Szott" userId="ce8cbe1c-7e0d-4bf4-a42f-906db5ee48e6" providerId="ADAL" clId="{FDAF02A6-13B1-467E-B906-EAF3031A6B84}" dt="2025-05-05T09:01:32.699" v="666" actId="700"/>
          <ac:spMkLst>
            <pc:docMk/>
            <pc:sldMk cId="1724382755" sldId="276"/>
            <ac:spMk id="6" creationId="{4C8BA024-A17C-D96F-43A5-853B19909626}"/>
          </ac:spMkLst>
        </pc:spChg>
        <pc:spChg chg="mod ord">
          <ac:chgData name="Szymon Szott" userId="ce8cbe1c-7e0d-4bf4-a42f-906db5ee48e6" providerId="ADAL" clId="{FDAF02A6-13B1-467E-B906-EAF3031A6B84}" dt="2025-05-05T09:01:32.699" v="666" actId="700"/>
          <ac:spMkLst>
            <pc:docMk/>
            <pc:sldMk cId="1724382755" sldId="276"/>
            <ac:spMk id="7" creationId="{490DDDBE-C762-B80D-8320-5CFD5DE9D6A3}"/>
          </ac:spMkLst>
        </pc:spChg>
        <pc:spChg chg="add mod ord">
          <ac:chgData name="Szymon Szott" userId="ce8cbe1c-7e0d-4bf4-a42f-906db5ee48e6" providerId="ADAL" clId="{FDAF02A6-13B1-467E-B906-EAF3031A6B84}" dt="2025-05-05T09:01:43.468" v="694" actId="20577"/>
          <ac:spMkLst>
            <pc:docMk/>
            <pc:sldMk cId="1724382755" sldId="276"/>
            <ac:spMk id="8" creationId="{141B70E0-2A96-83EA-F10E-30EED0267D97}"/>
          </ac:spMkLst>
        </pc:spChg>
        <pc:picChg chg="add mod ord">
          <ac:chgData name="Szymon Szott" userId="ce8cbe1c-7e0d-4bf4-a42f-906db5ee48e6" providerId="ADAL" clId="{FDAF02A6-13B1-467E-B906-EAF3031A6B84}" dt="2025-05-12T08:00:56.197" v="1613" actId="14100"/>
          <ac:picMkLst>
            <pc:docMk/>
            <pc:sldMk cId="1724382755" sldId="276"/>
            <ac:picMk id="12" creationId="{4B98B7A1-55E1-E1E5-1683-9A4FBAF5C9BE}"/>
          </ac:picMkLst>
        </pc:picChg>
        <pc:picChg chg="add mod ord">
          <ac:chgData name="Szymon Szott" userId="ce8cbe1c-7e0d-4bf4-a42f-906db5ee48e6" providerId="ADAL" clId="{FDAF02A6-13B1-467E-B906-EAF3031A6B84}" dt="2025-05-12T08:00:44.888" v="1608" actId="1076"/>
          <ac:picMkLst>
            <pc:docMk/>
            <pc:sldMk cId="1724382755" sldId="276"/>
            <ac:picMk id="14" creationId="{0AB0D54D-F0EE-0621-C2CB-B1E75F3E3DF4}"/>
          </ac:picMkLst>
        </pc:picChg>
      </pc:sldChg>
      <pc:sldChg chg="addSp delSp modSp new mod modClrScheme chgLayout">
        <pc:chgData name="Szymon Szott" userId="ce8cbe1c-7e0d-4bf4-a42f-906db5ee48e6" providerId="ADAL" clId="{FDAF02A6-13B1-467E-B906-EAF3031A6B84}" dt="2025-05-12T08:08:03.773" v="1948" actId="20577"/>
        <pc:sldMkLst>
          <pc:docMk/>
          <pc:sldMk cId="651962487" sldId="277"/>
        </pc:sldMkLst>
        <pc:spChg chg="mod ord">
          <ac:chgData name="Szymon Szott" userId="ce8cbe1c-7e0d-4bf4-a42f-906db5ee48e6" providerId="ADAL" clId="{FDAF02A6-13B1-467E-B906-EAF3031A6B84}" dt="2025-05-05T09:03:24.730" v="724" actId="700"/>
          <ac:spMkLst>
            <pc:docMk/>
            <pc:sldMk cId="651962487" sldId="277"/>
            <ac:spMk id="2" creationId="{26D75D7B-FD4B-168F-6148-CBD90369760D}"/>
          </ac:spMkLst>
        </pc:spChg>
        <pc:spChg chg="mod">
          <ac:chgData name="Szymon Szott" userId="ce8cbe1c-7e0d-4bf4-a42f-906db5ee48e6" providerId="ADAL" clId="{FDAF02A6-13B1-467E-B906-EAF3031A6B84}" dt="2025-05-12T08:08:03.773" v="1948" actId="20577"/>
          <ac:spMkLst>
            <pc:docMk/>
            <pc:sldMk cId="651962487" sldId="277"/>
            <ac:spMk id="3" creationId="{11D41819-F485-63E7-2EC9-459EDE6111B2}"/>
          </ac:spMkLst>
        </pc:spChg>
        <pc:spChg chg="mod ord">
          <ac:chgData name="Szymon Szott" userId="ce8cbe1c-7e0d-4bf4-a42f-906db5ee48e6" providerId="ADAL" clId="{FDAF02A6-13B1-467E-B906-EAF3031A6B84}" dt="2025-05-05T09:03:24.730" v="724" actId="700"/>
          <ac:spMkLst>
            <pc:docMk/>
            <pc:sldMk cId="651962487" sldId="277"/>
            <ac:spMk id="5" creationId="{3020BFF2-6F45-BF59-4E1A-FA2AA91C6D1C}"/>
          </ac:spMkLst>
        </pc:spChg>
        <pc:spChg chg="mod ord">
          <ac:chgData name="Szymon Szott" userId="ce8cbe1c-7e0d-4bf4-a42f-906db5ee48e6" providerId="ADAL" clId="{FDAF02A6-13B1-467E-B906-EAF3031A6B84}" dt="2025-05-05T09:03:24.730" v="724" actId="700"/>
          <ac:spMkLst>
            <pc:docMk/>
            <pc:sldMk cId="651962487" sldId="277"/>
            <ac:spMk id="6" creationId="{39B2C00A-DC59-70EF-52B5-FF987BDAC4BC}"/>
          </ac:spMkLst>
        </pc:spChg>
        <pc:spChg chg="mod ord">
          <ac:chgData name="Szymon Szott" userId="ce8cbe1c-7e0d-4bf4-a42f-906db5ee48e6" providerId="ADAL" clId="{FDAF02A6-13B1-467E-B906-EAF3031A6B84}" dt="2025-05-05T09:03:24.730" v="724" actId="700"/>
          <ac:spMkLst>
            <pc:docMk/>
            <pc:sldMk cId="651962487" sldId="277"/>
            <ac:spMk id="7" creationId="{19CD7F1C-CE8A-19F3-EE56-9241EC278D51}"/>
          </ac:spMkLst>
        </pc:spChg>
        <pc:picChg chg="add mod ord">
          <ac:chgData name="Szymon Szott" userId="ce8cbe1c-7e0d-4bf4-a42f-906db5ee48e6" providerId="ADAL" clId="{FDAF02A6-13B1-467E-B906-EAF3031A6B84}" dt="2025-05-12T08:01:19.837" v="1652" actId="1037"/>
          <ac:picMkLst>
            <pc:docMk/>
            <pc:sldMk cId="651962487" sldId="277"/>
            <ac:picMk id="12" creationId="{DAEAE476-7AED-9053-82F6-1A13CDBC399A}"/>
          </ac:picMkLst>
        </pc:picChg>
      </pc:sldChg>
      <pc:sldChg chg="addSp delSp modSp new mod ord modClrScheme chgLayout">
        <pc:chgData name="Szymon Szott" userId="ce8cbe1c-7e0d-4bf4-a42f-906db5ee48e6" providerId="ADAL" clId="{FDAF02A6-13B1-467E-B906-EAF3031A6B84}" dt="2025-05-12T08:14:18.295" v="2065" actId="20577"/>
        <pc:sldMkLst>
          <pc:docMk/>
          <pc:sldMk cId="576527115" sldId="278"/>
        </pc:sldMkLst>
        <pc:spChg chg="mod ord">
          <ac:chgData name="Szymon Szott" userId="ce8cbe1c-7e0d-4bf4-a42f-906db5ee48e6" providerId="ADAL" clId="{FDAF02A6-13B1-467E-B906-EAF3031A6B84}" dt="2025-05-05T09:06:53.144" v="858" actId="700"/>
          <ac:spMkLst>
            <pc:docMk/>
            <pc:sldMk cId="576527115" sldId="278"/>
            <ac:spMk id="2" creationId="{71C8C2C0-5DCA-DE04-492B-23666783574F}"/>
          </ac:spMkLst>
        </pc:spChg>
        <pc:spChg chg="add mod">
          <ac:chgData name="Szymon Szott" userId="ce8cbe1c-7e0d-4bf4-a42f-906db5ee48e6" providerId="ADAL" clId="{FDAF02A6-13B1-467E-B906-EAF3031A6B84}" dt="2025-05-12T08:14:18.295" v="2065" actId="20577"/>
          <ac:spMkLst>
            <pc:docMk/>
            <pc:sldMk cId="576527115" sldId="278"/>
            <ac:spMk id="3" creationId="{BCECD8DF-6948-FBA0-ED9C-25CC00805B57}"/>
          </ac:spMkLst>
        </pc:spChg>
        <pc:spChg chg="mod ord">
          <ac:chgData name="Szymon Szott" userId="ce8cbe1c-7e0d-4bf4-a42f-906db5ee48e6" providerId="ADAL" clId="{FDAF02A6-13B1-467E-B906-EAF3031A6B84}" dt="2025-05-05T09:06:53.144" v="858" actId="700"/>
          <ac:spMkLst>
            <pc:docMk/>
            <pc:sldMk cId="576527115" sldId="278"/>
            <ac:spMk id="4" creationId="{C79A4F2B-D7AE-4301-718E-A1B7F5CE6D85}"/>
          </ac:spMkLst>
        </pc:spChg>
        <pc:spChg chg="mod ord">
          <ac:chgData name="Szymon Szott" userId="ce8cbe1c-7e0d-4bf4-a42f-906db5ee48e6" providerId="ADAL" clId="{FDAF02A6-13B1-467E-B906-EAF3031A6B84}" dt="2025-05-05T09:06:53.144" v="858" actId="700"/>
          <ac:spMkLst>
            <pc:docMk/>
            <pc:sldMk cId="576527115" sldId="278"/>
            <ac:spMk id="5" creationId="{A9A462D5-BD8D-78CB-EE67-FC4F20F25D09}"/>
          </ac:spMkLst>
        </pc:spChg>
        <pc:spChg chg="mod ord">
          <ac:chgData name="Szymon Szott" userId="ce8cbe1c-7e0d-4bf4-a42f-906db5ee48e6" providerId="ADAL" clId="{FDAF02A6-13B1-467E-B906-EAF3031A6B84}" dt="2025-05-05T09:06:53.144" v="858" actId="700"/>
          <ac:spMkLst>
            <pc:docMk/>
            <pc:sldMk cId="576527115" sldId="278"/>
            <ac:spMk id="6" creationId="{2DC2ECD2-8024-19F4-16A2-B488EA21D27C}"/>
          </ac:spMkLst>
        </pc:spChg>
        <pc:picChg chg="add mod ord">
          <ac:chgData name="Szymon Szott" userId="ce8cbe1c-7e0d-4bf4-a42f-906db5ee48e6" providerId="ADAL" clId="{FDAF02A6-13B1-467E-B906-EAF3031A6B84}" dt="2025-05-12T08:03:38.505" v="1783" actId="1076"/>
          <ac:picMkLst>
            <pc:docMk/>
            <pc:sldMk cId="576527115" sldId="278"/>
            <ac:picMk id="10" creationId="{206C3177-6FC0-6DC1-CA2C-263734336DCE}"/>
          </ac:picMkLst>
        </pc:picChg>
        <pc:picChg chg="add mod ord">
          <ac:chgData name="Szymon Szott" userId="ce8cbe1c-7e0d-4bf4-a42f-906db5ee48e6" providerId="ADAL" clId="{FDAF02A6-13B1-467E-B906-EAF3031A6B84}" dt="2025-05-12T08:03:36.483" v="1782" actId="1076"/>
          <ac:picMkLst>
            <pc:docMk/>
            <pc:sldMk cId="576527115" sldId="278"/>
            <ac:picMk id="12" creationId="{24D87416-A759-9652-2232-ACD6298164F6}"/>
          </ac:picMkLst>
        </pc:picChg>
      </pc:sldChg>
      <pc:sldChg chg="addSp delSp modSp new mod ord">
        <pc:chgData name="Szymon Szott" userId="ce8cbe1c-7e0d-4bf4-a42f-906db5ee48e6" providerId="ADAL" clId="{FDAF02A6-13B1-467E-B906-EAF3031A6B84}" dt="2025-05-12T08:16:23.457" v="2225" actId="6549"/>
        <pc:sldMkLst>
          <pc:docMk/>
          <pc:sldMk cId="2647100945" sldId="279"/>
        </pc:sldMkLst>
        <pc:spChg chg="mod">
          <ac:chgData name="Szymon Szott" userId="ce8cbe1c-7e0d-4bf4-a42f-906db5ee48e6" providerId="ADAL" clId="{FDAF02A6-13B1-467E-B906-EAF3031A6B84}" dt="2025-05-05T09:05:16.686" v="790" actId="20577"/>
          <ac:spMkLst>
            <pc:docMk/>
            <pc:sldMk cId="2647100945" sldId="279"/>
            <ac:spMk id="2" creationId="{3E287C55-278C-D3FB-6D62-16698DDE64F3}"/>
          </ac:spMkLst>
        </pc:spChg>
        <pc:spChg chg="add mod">
          <ac:chgData name="Szymon Szott" userId="ce8cbe1c-7e0d-4bf4-a42f-906db5ee48e6" providerId="ADAL" clId="{FDAF02A6-13B1-467E-B906-EAF3031A6B84}" dt="2025-05-12T08:16:23.457" v="2225" actId="6549"/>
          <ac:spMkLst>
            <pc:docMk/>
            <pc:sldMk cId="2647100945" sldId="279"/>
            <ac:spMk id="3" creationId="{A45CEDF5-4123-971A-6B23-4DBE30A96E01}"/>
          </ac:spMkLst>
        </pc:spChg>
        <pc:picChg chg="add mod ord">
          <ac:chgData name="Szymon Szott" userId="ce8cbe1c-7e0d-4bf4-a42f-906db5ee48e6" providerId="ADAL" clId="{FDAF02A6-13B1-467E-B906-EAF3031A6B84}" dt="2025-05-12T08:05:33.305" v="1927" actId="1076"/>
          <ac:picMkLst>
            <pc:docMk/>
            <pc:sldMk cId="2647100945" sldId="279"/>
            <ac:picMk id="8" creationId="{5FB2E26C-36C5-BB2C-F790-50351A457D6D}"/>
          </ac:picMkLst>
        </pc:picChg>
      </pc:sldChg>
      <pc:sldMasterChg chg="modSp mod">
        <pc:chgData name="Szymon Szott" userId="ce8cbe1c-7e0d-4bf4-a42f-906db5ee48e6" providerId="ADAL" clId="{FDAF02A6-13B1-467E-B906-EAF3031A6B84}" dt="2025-05-05T08:32:58.438" v="60"/>
        <pc:sldMasterMkLst>
          <pc:docMk/>
          <pc:sldMasterMk cId="0" sldId="2147483648"/>
        </pc:sldMasterMkLst>
        <pc:spChg chg="mod">
          <ac:chgData name="Szymon Szott" userId="ce8cbe1c-7e0d-4bf4-a42f-906db5ee48e6" providerId="ADAL" clId="{FDAF02A6-13B1-467E-B906-EAF3031A6B84}" dt="2025-05-05T08:32:58.438" v="60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  <pc:docChgLst>
    <pc:chgData name="Szymon Szott" userId="ce8cbe1c-7e0d-4bf4-a42f-906db5ee48e6" providerId="ADAL" clId="{FE512BA2-3F71-48E4-9405-977559416121}"/>
    <pc:docChg chg="undo custSel addSld modSld sldOrd">
      <pc:chgData name="Szymon Szott" userId="ce8cbe1c-7e0d-4bf4-a42f-906db5ee48e6" providerId="ADAL" clId="{FE512BA2-3F71-48E4-9405-977559416121}" dt="2025-05-06T15:16:29.594" v="3985" actId="20577"/>
      <pc:docMkLst>
        <pc:docMk/>
      </pc:docMkLst>
      <pc:sldChg chg="modSp mod">
        <pc:chgData name="Szymon Szott" userId="ce8cbe1c-7e0d-4bf4-a42f-906db5ee48e6" providerId="ADAL" clId="{FE512BA2-3F71-48E4-9405-977559416121}" dt="2025-05-06T15:12:05.545" v="3982"/>
        <pc:sldMkLst>
          <pc:docMk/>
          <pc:sldMk cId="0" sldId="257"/>
        </pc:sldMkLst>
        <pc:spChg chg="mod">
          <ac:chgData name="Szymon Szott" userId="ce8cbe1c-7e0d-4bf4-a42f-906db5ee48e6" providerId="ADAL" clId="{FE512BA2-3F71-48E4-9405-977559416121}" dt="2025-05-06T15:12:05.545" v="3982"/>
          <ac:spMkLst>
            <pc:docMk/>
            <pc:sldMk cId="0" sldId="257"/>
            <ac:spMk id="4098" creationId="{00000000-0000-0000-0000-000000000000}"/>
          </ac:spMkLst>
        </pc:spChg>
      </pc:sldChg>
      <pc:sldChg chg="addSp modSp mod">
        <pc:chgData name="Szymon Szott" userId="ce8cbe1c-7e0d-4bf4-a42f-906db5ee48e6" providerId="ADAL" clId="{FE512BA2-3F71-48E4-9405-977559416121}" dt="2025-05-06T14:53:49.881" v="2719" actId="20577"/>
        <pc:sldMkLst>
          <pc:docMk/>
          <pc:sldMk cId="0" sldId="262"/>
        </pc:sldMkLst>
        <pc:spChg chg="mod">
          <ac:chgData name="Szymon Szott" userId="ce8cbe1c-7e0d-4bf4-a42f-906db5ee48e6" providerId="ADAL" clId="{FE512BA2-3F71-48E4-9405-977559416121}" dt="2025-05-06T14:53:49.881" v="2719" actId="20577"/>
          <ac:spMkLst>
            <pc:docMk/>
            <pc:sldMk cId="0" sldId="262"/>
            <ac:spMk id="9218" creationId="{00000000-0000-0000-0000-000000000000}"/>
          </ac:spMkLst>
        </pc:spChg>
      </pc:sldChg>
      <pc:sldChg chg="modSp mod">
        <pc:chgData name="Szymon Szott" userId="ce8cbe1c-7e0d-4bf4-a42f-906db5ee48e6" providerId="ADAL" clId="{FE512BA2-3F71-48E4-9405-977559416121}" dt="2025-05-06T14:57:06.977" v="2806" actId="20577"/>
        <pc:sldMkLst>
          <pc:docMk/>
          <pc:sldMk cId="0" sldId="264"/>
        </pc:sldMkLst>
        <pc:spChg chg="mod">
          <ac:chgData name="Szymon Szott" userId="ce8cbe1c-7e0d-4bf4-a42f-906db5ee48e6" providerId="ADAL" clId="{FE512BA2-3F71-48E4-9405-977559416121}" dt="2025-05-06T14:57:06.977" v="2806" actId="20577"/>
          <ac:spMkLst>
            <pc:docMk/>
            <pc:sldMk cId="0" sldId="264"/>
            <ac:spMk id="2" creationId="{00000000-0000-0000-0000-000000000000}"/>
          </ac:spMkLst>
        </pc:spChg>
      </pc:sldChg>
      <pc:sldChg chg="modSp mod">
        <pc:chgData name="Szymon Szott" userId="ce8cbe1c-7e0d-4bf4-a42f-906db5ee48e6" providerId="ADAL" clId="{FE512BA2-3F71-48E4-9405-977559416121}" dt="2025-05-06T14:38:43.544" v="2101" actId="20577"/>
        <pc:sldMkLst>
          <pc:docMk/>
          <pc:sldMk cId="1240706660" sldId="265"/>
        </pc:sldMkLst>
        <pc:spChg chg="mod">
          <ac:chgData name="Szymon Szott" userId="ce8cbe1c-7e0d-4bf4-a42f-906db5ee48e6" providerId="ADAL" clId="{FE512BA2-3F71-48E4-9405-977559416121}" dt="2025-05-05T16:30:58.620" v="186"/>
          <ac:spMkLst>
            <pc:docMk/>
            <pc:sldMk cId="1240706660" sldId="265"/>
            <ac:spMk id="2" creationId="{27972C25-A345-5CA5-A940-3515CE6D3071}"/>
          </ac:spMkLst>
        </pc:spChg>
        <pc:spChg chg="mod">
          <ac:chgData name="Szymon Szott" userId="ce8cbe1c-7e0d-4bf4-a42f-906db5ee48e6" providerId="ADAL" clId="{FE512BA2-3F71-48E4-9405-977559416121}" dt="2025-05-06T14:38:43.544" v="2101" actId="20577"/>
          <ac:spMkLst>
            <pc:docMk/>
            <pc:sldMk cId="1240706660" sldId="265"/>
            <ac:spMk id="3" creationId="{F881E598-3F0B-6063-6C41-C5AFC6B15BB3}"/>
          </ac:spMkLst>
        </pc:spChg>
      </pc:sldChg>
      <pc:sldChg chg="addSp modSp mod ord">
        <pc:chgData name="Szymon Szott" userId="ce8cbe1c-7e0d-4bf4-a42f-906db5ee48e6" providerId="ADAL" clId="{FE512BA2-3F71-48E4-9405-977559416121}" dt="2025-05-05T17:58:40.945" v="1015" actId="20577"/>
        <pc:sldMkLst>
          <pc:docMk/>
          <pc:sldMk cId="3350658067" sldId="266"/>
        </pc:sldMkLst>
        <pc:spChg chg="mod">
          <ac:chgData name="Szymon Szott" userId="ce8cbe1c-7e0d-4bf4-a42f-906db5ee48e6" providerId="ADAL" clId="{FE512BA2-3F71-48E4-9405-977559416121}" dt="2025-05-05T16:30:51.954" v="183" actId="20577"/>
          <ac:spMkLst>
            <pc:docMk/>
            <pc:sldMk cId="3350658067" sldId="266"/>
            <ac:spMk id="2" creationId="{8CCA944A-CB3F-B348-640F-44AFF8833984}"/>
          </ac:spMkLst>
        </pc:spChg>
        <pc:spChg chg="add mod">
          <ac:chgData name="Szymon Szott" userId="ce8cbe1c-7e0d-4bf4-a42f-906db5ee48e6" providerId="ADAL" clId="{FE512BA2-3F71-48E4-9405-977559416121}" dt="2025-05-05T17:58:40.945" v="1015" actId="20577"/>
          <ac:spMkLst>
            <pc:docMk/>
            <pc:sldMk cId="3350658067" sldId="266"/>
            <ac:spMk id="3" creationId="{4CB00C61-5F8B-6D8B-3D7E-0BEFBF075239}"/>
          </ac:spMkLst>
        </pc:spChg>
      </pc:sldChg>
      <pc:sldChg chg="modSp mod">
        <pc:chgData name="Szymon Szott" userId="ce8cbe1c-7e0d-4bf4-a42f-906db5ee48e6" providerId="ADAL" clId="{FE512BA2-3F71-48E4-9405-977559416121}" dt="2025-05-06T14:38:59.861" v="2110" actId="20577"/>
        <pc:sldMkLst>
          <pc:docMk/>
          <pc:sldMk cId="2545541750" sldId="267"/>
        </pc:sldMkLst>
        <pc:spChg chg="mod">
          <ac:chgData name="Szymon Szott" userId="ce8cbe1c-7e0d-4bf4-a42f-906db5ee48e6" providerId="ADAL" clId="{FE512BA2-3F71-48E4-9405-977559416121}" dt="2025-05-06T14:38:59.861" v="2110" actId="20577"/>
          <ac:spMkLst>
            <pc:docMk/>
            <pc:sldMk cId="2545541750" sldId="267"/>
            <ac:spMk id="3" creationId="{74281573-7170-D510-1794-9047789C0A67}"/>
          </ac:spMkLst>
        </pc:spChg>
      </pc:sldChg>
      <pc:sldChg chg="modSp mod">
        <pc:chgData name="Szymon Szott" userId="ce8cbe1c-7e0d-4bf4-a42f-906db5ee48e6" providerId="ADAL" clId="{FE512BA2-3F71-48E4-9405-977559416121}" dt="2025-05-06T14:53:56.200" v="2720" actId="20577"/>
        <pc:sldMkLst>
          <pc:docMk/>
          <pc:sldMk cId="4061056066" sldId="268"/>
        </pc:sldMkLst>
        <pc:spChg chg="mod">
          <ac:chgData name="Szymon Szott" userId="ce8cbe1c-7e0d-4bf4-a42f-906db5ee48e6" providerId="ADAL" clId="{FE512BA2-3F71-48E4-9405-977559416121}" dt="2025-05-05T18:20:54.054" v="2045" actId="20577"/>
          <ac:spMkLst>
            <pc:docMk/>
            <pc:sldMk cId="4061056066" sldId="268"/>
            <ac:spMk id="2" creationId="{F7372680-E128-5CAC-1B5D-8806E202989A}"/>
          </ac:spMkLst>
        </pc:spChg>
        <pc:spChg chg="mod">
          <ac:chgData name="Szymon Szott" userId="ce8cbe1c-7e0d-4bf4-a42f-906db5ee48e6" providerId="ADAL" clId="{FE512BA2-3F71-48E4-9405-977559416121}" dt="2025-05-06T14:53:56.200" v="2720" actId="20577"/>
          <ac:spMkLst>
            <pc:docMk/>
            <pc:sldMk cId="4061056066" sldId="268"/>
            <ac:spMk id="3" creationId="{072D958F-AA97-297B-9753-6E4DDEA1724C}"/>
          </ac:spMkLst>
        </pc:spChg>
      </pc:sldChg>
      <pc:sldChg chg="modSp mod">
        <pc:chgData name="Szymon Szott" userId="ce8cbe1c-7e0d-4bf4-a42f-906db5ee48e6" providerId="ADAL" clId="{FE512BA2-3F71-48E4-9405-977559416121}" dt="2025-05-06T15:09:08.554" v="3612" actId="6549"/>
        <pc:sldMkLst>
          <pc:docMk/>
          <pc:sldMk cId="639358815" sldId="269"/>
        </pc:sldMkLst>
        <pc:spChg chg="mod">
          <ac:chgData name="Szymon Szott" userId="ce8cbe1c-7e0d-4bf4-a42f-906db5ee48e6" providerId="ADAL" clId="{FE512BA2-3F71-48E4-9405-977559416121}" dt="2025-05-06T15:09:08.554" v="3612" actId="6549"/>
          <ac:spMkLst>
            <pc:docMk/>
            <pc:sldMk cId="639358815" sldId="269"/>
            <ac:spMk id="3" creationId="{8D9ECC98-003C-20AC-582C-FD7DEB3AE0B0}"/>
          </ac:spMkLst>
        </pc:spChg>
      </pc:sldChg>
      <pc:sldChg chg="modSp mod">
        <pc:chgData name="Szymon Szott" userId="ce8cbe1c-7e0d-4bf4-a42f-906db5ee48e6" providerId="ADAL" clId="{FE512BA2-3F71-48E4-9405-977559416121}" dt="2025-05-06T15:02:13.589" v="3074" actId="20577"/>
        <pc:sldMkLst>
          <pc:docMk/>
          <pc:sldMk cId="1069775922" sldId="271"/>
        </pc:sldMkLst>
        <pc:spChg chg="mod">
          <ac:chgData name="Szymon Szott" userId="ce8cbe1c-7e0d-4bf4-a42f-906db5ee48e6" providerId="ADAL" clId="{FE512BA2-3F71-48E4-9405-977559416121}" dt="2025-05-06T15:01:44.918" v="3021" actId="20577"/>
          <ac:spMkLst>
            <pc:docMk/>
            <pc:sldMk cId="1069775922" sldId="271"/>
            <ac:spMk id="2" creationId="{91340A38-666D-2AD7-3488-10C34D53859D}"/>
          </ac:spMkLst>
        </pc:spChg>
        <pc:spChg chg="mod">
          <ac:chgData name="Szymon Szott" userId="ce8cbe1c-7e0d-4bf4-a42f-906db5ee48e6" providerId="ADAL" clId="{FE512BA2-3F71-48E4-9405-977559416121}" dt="2025-05-06T15:02:13.589" v="3074" actId="20577"/>
          <ac:spMkLst>
            <pc:docMk/>
            <pc:sldMk cId="1069775922" sldId="271"/>
            <ac:spMk id="3" creationId="{36E46400-B6E0-0CC5-884C-CAA64F3B25F9}"/>
          </ac:spMkLst>
        </pc:spChg>
      </pc:sldChg>
      <pc:sldChg chg="modSp mod ord">
        <pc:chgData name="Szymon Szott" userId="ce8cbe1c-7e0d-4bf4-a42f-906db5ee48e6" providerId="ADAL" clId="{FE512BA2-3F71-48E4-9405-977559416121}" dt="2025-05-06T15:08:40.635" v="3607" actId="20577"/>
        <pc:sldMkLst>
          <pc:docMk/>
          <pc:sldMk cId="2732981141" sldId="272"/>
        </pc:sldMkLst>
        <pc:spChg chg="mod">
          <ac:chgData name="Szymon Szott" userId="ce8cbe1c-7e0d-4bf4-a42f-906db5ee48e6" providerId="ADAL" clId="{FE512BA2-3F71-48E4-9405-977559416121}" dt="2025-05-06T15:08:40.635" v="3607" actId="20577"/>
          <ac:spMkLst>
            <pc:docMk/>
            <pc:sldMk cId="2732981141" sldId="272"/>
            <ac:spMk id="3" creationId="{A8920527-1F25-C31A-2D26-D43E21BD28A3}"/>
          </ac:spMkLst>
        </pc:spChg>
      </pc:sldChg>
      <pc:sldChg chg="modSp mod">
        <pc:chgData name="Szymon Szott" userId="ce8cbe1c-7e0d-4bf4-a42f-906db5ee48e6" providerId="ADAL" clId="{FE512BA2-3F71-48E4-9405-977559416121}" dt="2025-05-06T15:16:29.594" v="3985" actId="20577"/>
        <pc:sldMkLst>
          <pc:docMk/>
          <pc:sldMk cId="1665209274" sldId="273"/>
        </pc:sldMkLst>
        <pc:spChg chg="mod">
          <ac:chgData name="Szymon Szott" userId="ce8cbe1c-7e0d-4bf4-a42f-906db5ee48e6" providerId="ADAL" clId="{FE512BA2-3F71-48E4-9405-977559416121}" dt="2025-05-06T15:16:29.594" v="3985" actId="20577"/>
          <ac:spMkLst>
            <pc:docMk/>
            <pc:sldMk cId="1665209274" sldId="273"/>
            <ac:spMk id="3" creationId="{32E3039A-5A52-35EC-B7BE-08AAC5294FC8}"/>
          </ac:spMkLst>
        </pc:spChg>
      </pc:sldChg>
      <pc:sldChg chg="modSp new mod">
        <pc:chgData name="Szymon Szott" userId="ce8cbe1c-7e0d-4bf4-a42f-906db5ee48e6" providerId="ADAL" clId="{FE512BA2-3F71-48E4-9405-977559416121}" dt="2025-05-06T14:39:17.766" v="2116" actId="6549"/>
        <pc:sldMkLst>
          <pc:docMk/>
          <pc:sldMk cId="1038462070" sldId="280"/>
        </pc:sldMkLst>
        <pc:spChg chg="mod">
          <ac:chgData name="Szymon Szott" userId="ce8cbe1c-7e0d-4bf4-a42f-906db5ee48e6" providerId="ADAL" clId="{FE512BA2-3F71-48E4-9405-977559416121}" dt="2025-05-05T18:13:36.515" v="1687" actId="20577"/>
          <ac:spMkLst>
            <pc:docMk/>
            <pc:sldMk cId="1038462070" sldId="280"/>
            <ac:spMk id="2" creationId="{05F17ECD-A7D9-079F-3D5D-C119AFC9F326}"/>
          </ac:spMkLst>
        </pc:spChg>
        <pc:spChg chg="mod">
          <ac:chgData name="Szymon Szott" userId="ce8cbe1c-7e0d-4bf4-a42f-906db5ee48e6" providerId="ADAL" clId="{FE512BA2-3F71-48E4-9405-977559416121}" dt="2025-05-06T14:39:17.766" v="2116" actId="6549"/>
          <ac:spMkLst>
            <pc:docMk/>
            <pc:sldMk cId="1038462070" sldId="280"/>
            <ac:spMk id="3" creationId="{95A87FB0-F17A-E362-E77F-A5E3084E6A69}"/>
          </ac:spMkLst>
        </pc:spChg>
      </pc:sldChg>
      <pc:sldChg chg="addSp modSp new mod">
        <pc:chgData name="Szymon Szott" userId="ce8cbe1c-7e0d-4bf4-a42f-906db5ee48e6" providerId="ADAL" clId="{FE512BA2-3F71-48E4-9405-977559416121}" dt="2025-05-06T14:59:18.370" v="2926" actId="20577"/>
        <pc:sldMkLst>
          <pc:docMk/>
          <pc:sldMk cId="4023340919" sldId="281"/>
        </pc:sldMkLst>
        <pc:spChg chg="mod">
          <ac:chgData name="Szymon Szott" userId="ce8cbe1c-7e0d-4bf4-a42f-906db5ee48e6" providerId="ADAL" clId="{FE512BA2-3F71-48E4-9405-977559416121}" dt="2025-05-06T14:51:18.292" v="2617" actId="20577"/>
          <ac:spMkLst>
            <pc:docMk/>
            <pc:sldMk cId="4023340919" sldId="281"/>
            <ac:spMk id="2" creationId="{22F4FE6A-5854-3255-0A3B-D8181EBDFF55}"/>
          </ac:spMkLst>
        </pc:spChg>
        <pc:spChg chg="mod">
          <ac:chgData name="Szymon Szott" userId="ce8cbe1c-7e0d-4bf4-a42f-906db5ee48e6" providerId="ADAL" clId="{FE512BA2-3F71-48E4-9405-977559416121}" dt="2025-05-06T14:59:18.370" v="2926" actId="20577"/>
          <ac:spMkLst>
            <pc:docMk/>
            <pc:sldMk cId="4023340919" sldId="281"/>
            <ac:spMk id="3" creationId="{0F09F581-DB64-9A9C-89E0-DFE90B5AE6BD}"/>
          </ac:spMkLst>
        </pc:spChg>
        <pc:picChg chg="add mod">
          <ac:chgData name="Szymon Szott" userId="ce8cbe1c-7e0d-4bf4-a42f-906db5ee48e6" providerId="ADAL" clId="{FE512BA2-3F71-48E4-9405-977559416121}" dt="2025-05-06T14:58:33.649" v="2897" actId="1037"/>
          <ac:picMkLst>
            <pc:docMk/>
            <pc:sldMk cId="4023340919" sldId="281"/>
            <ac:picMk id="1026" creationId="{D67FC279-D698-C6E2-A080-53456843BF72}"/>
          </ac:picMkLst>
        </pc:picChg>
      </pc:sldChg>
    </pc:docChg>
  </pc:docChgLst>
  <pc:docChgLst>
    <pc:chgData name="Szymon Szott" userId="ce8cbe1c-7e0d-4bf4-a42f-906db5ee48e6" providerId="ADAL" clId="{DA2D2257-E861-4467-8CBD-4A1437BA0B49}"/>
    <pc:docChg chg="addSld delSld modSld">
      <pc:chgData name="Szymon Szott" userId="ce8cbe1c-7e0d-4bf4-a42f-906db5ee48e6" providerId="ADAL" clId="{DA2D2257-E861-4467-8CBD-4A1437BA0B49}" dt="2025-05-12T14:57:48.602" v="180" actId="20577"/>
      <pc:docMkLst>
        <pc:docMk/>
      </pc:docMkLst>
      <pc:sldChg chg="modSp mod">
        <pc:chgData name="Szymon Szott" userId="ce8cbe1c-7e0d-4bf4-a42f-906db5ee48e6" providerId="ADAL" clId="{DA2D2257-E861-4467-8CBD-4A1437BA0B49}" dt="2025-05-12T14:57:48.602" v="180" actId="20577"/>
        <pc:sldMkLst>
          <pc:docMk/>
          <pc:sldMk cId="3971211314" sldId="270"/>
        </pc:sldMkLst>
        <pc:spChg chg="mod">
          <ac:chgData name="Szymon Szott" userId="ce8cbe1c-7e0d-4bf4-a42f-906db5ee48e6" providerId="ADAL" clId="{DA2D2257-E861-4467-8CBD-4A1437BA0B49}" dt="2025-05-12T14:57:48.602" v="180" actId="20577"/>
          <ac:spMkLst>
            <pc:docMk/>
            <pc:sldMk cId="3971211314" sldId="270"/>
            <ac:spMk id="3" creationId="{790536FA-82BC-4663-193F-2C905B42CBA8}"/>
          </ac:spMkLst>
        </pc:spChg>
      </pc:sldChg>
      <pc:sldChg chg="del">
        <pc:chgData name="Szymon Szott" userId="ce8cbe1c-7e0d-4bf4-a42f-906db5ee48e6" providerId="ADAL" clId="{DA2D2257-E861-4467-8CBD-4A1437BA0B49}" dt="2025-05-12T14:56:45.794" v="172" actId="2696"/>
        <pc:sldMkLst>
          <pc:docMk/>
          <pc:sldMk cId="1724382755" sldId="276"/>
        </pc:sldMkLst>
      </pc:sldChg>
      <pc:sldChg chg="add">
        <pc:chgData name="Szymon Szott" userId="ce8cbe1c-7e0d-4bf4-a42f-906db5ee48e6" providerId="ADAL" clId="{DA2D2257-E861-4467-8CBD-4A1437BA0B49}" dt="2025-05-12T14:56:49.131" v="173"/>
        <pc:sldMkLst>
          <pc:docMk/>
          <pc:sldMk cId="3943446509" sldId="276"/>
        </pc:sldMkLst>
      </pc:sldChg>
      <pc:sldChg chg="addSp modSp mod">
        <pc:chgData name="Szymon Szott" userId="ce8cbe1c-7e0d-4bf4-a42f-906db5ee48e6" providerId="ADAL" clId="{DA2D2257-E861-4467-8CBD-4A1437BA0B49}" dt="2025-05-07T16:29:55.002" v="67" actId="20577"/>
        <pc:sldMkLst>
          <pc:docMk/>
          <pc:sldMk cId="651962487" sldId="277"/>
        </pc:sldMkLst>
        <pc:spChg chg="add mod">
          <ac:chgData name="Szymon Szott" userId="ce8cbe1c-7e0d-4bf4-a42f-906db5ee48e6" providerId="ADAL" clId="{DA2D2257-E861-4467-8CBD-4A1437BA0B49}" dt="2025-05-07T16:29:55.002" v="67" actId="20577"/>
          <ac:spMkLst>
            <pc:docMk/>
            <pc:sldMk cId="651962487" sldId="277"/>
            <ac:spMk id="3" creationId="{11D41819-F485-63E7-2EC9-459EDE6111B2}"/>
          </ac:spMkLst>
        </pc:spChg>
        <pc:picChg chg="mod">
          <ac:chgData name="Szymon Szott" userId="ce8cbe1c-7e0d-4bf4-a42f-906db5ee48e6" providerId="ADAL" clId="{DA2D2257-E861-4467-8CBD-4A1437BA0B49}" dt="2025-05-07T16:29:20.713" v="0" actId="1076"/>
          <ac:picMkLst>
            <pc:docMk/>
            <pc:sldMk cId="651962487" sldId="277"/>
            <ac:picMk id="12" creationId="{DAEAE476-7AED-9053-82F6-1A13CDBC399A}"/>
          </ac:picMkLst>
        </pc:picChg>
      </pc:sldChg>
      <pc:sldChg chg="addSp modSp mod">
        <pc:chgData name="Szymon Szott" userId="ce8cbe1c-7e0d-4bf4-a42f-906db5ee48e6" providerId="ADAL" clId="{DA2D2257-E861-4467-8CBD-4A1437BA0B49}" dt="2025-05-12T14:51:53.852" v="171" actId="14100"/>
        <pc:sldMkLst>
          <pc:docMk/>
          <pc:sldMk cId="4023340919" sldId="281"/>
        </pc:sldMkLst>
        <pc:spChg chg="add mod">
          <ac:chgData name="Szymon Szott" userId="ce8cbe1c-7e0d-4bf4-a42f-906db5ee48e6" providerId="ADAL" clId="{DA2D2257-E861-4467-8CBD-4A1437BA0B49}" dt="2025-05-12T14:51:53.852" v="171" actId="14100"/>
          <ac:spMkLst>
            <pc:docMk/>
            <pc:sldMk cId="4023340919" sldId="281"/>
            <ac:spMk id="7" creationId="{5E79144F-1FEC-FA1D-A96F-B7F24EB1DD5A}"/>
          </ac:spMkLst>
        </pc:spChg>
      </pc:sldChg>
    </pc:docChg>
  </pc:docChgLst>
  <pc:docChgLst>
    <pc:chgData name="Guest User" userId="S::urn:spo:tenantanon#80b1033f-21e0-4a82-bbc0-f05fdccd3bc8::" providerId="AD" clId="Web-{A9289E04-F551-D62E-3E6A-90E0DA8B57A0}"/>
    <pc:docChg chg="mod modSld">
      <pc:chgData name="Guest User" userId="S::urn:spo:tenantanon#80b1033f-21e0-4a82-bbc0-f05fdccd3bc8::" providerId="AD" clId="Web-{A9289E04-F551-D62E-3E6A-90E0DA8B57A0}" dt="2025-05-12T10:24:59.599" v="2"/>
      <pc:docMkLst>
        <pc:docMk/>
      </pc:docMkLst>
      <pc:sldChg chg="modSp">
        <pc:chgData name="Guest User" userId="S::urn:spo:tenantanon#80b1033f-21e0-4a82-bbc0-f05fdccd3bc8::" providerId="AD" clId="Web-{A9289E04-F551-D62E-3E6A-90E0DA8B57A0}" dt="2025-05-12T10:23:46.798" v="1" actId="20577"/>
        <pc:sldMkLst>
          <pc:docMk/>
          <pc:sldMk cId="3971211314" sldId="270"/>
        </pc:sldMkLst>
        <pc:spChg chg="mod">
          <ac:chgData name="Guest User" userId="S::urn:spo:tenantanon#80b1033f-21e0-4a82-bbc0-f05fdccd3bc8::" providerId="AD" clId="Web-{A9289E04-F551-D62E-3E6A-90E0DA8B57A0}" dt="2025-05-12T10:23:46.798" v="1" actId="20577"/>
          <ac:spMkLst>
            <pc:docMk/>
            <pc:sldMk cId="3971211314" sldId="270"/>
            <ac:spMk id="3" creationId="{790536FA-82BC-4663-193F-2C905B42CBA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802.11-25/0710r0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May 2025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Szymon Szott, AGH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802.11-25/0710r0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May 2025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Szymon Szott, AGH University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802.11-25/0710r0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May 2025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Szymon Szott, AGH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802.11-25/0710r0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May 2025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Szymon Szott, AGH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802.11-25/0710r0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May 2025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Szymon Szott, AGH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802.11-25/0710r0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May 2025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Szymon Szott, AGH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21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Szymon Szott, AGH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Szymon Szott, AGH University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May 2025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Szymon Szott, AGH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Szymon Szott, AGH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Szymon Szott, AGH University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Szymon Szott, AGH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Szymon Szott, AGH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Szymon Szott, AGH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Szymon Szott, AGH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May 2025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Szymon Szott, AGH University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802.11-25/0710r0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l4wifi-devs/cs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open-sdr/openwif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01909"/>
            <a:ext cx="10363200" cy="1503091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MAPC C-SR Scheduling with </a:t>
            </a:r>
            <a:br>
              <a:rPr lang="pl-PL"/>
            </a:br>
            <a:r>
              <a:rPr lang="en-US"/>
              <a:t>Multi-Armed Bandits Revisited</a:t>
            </a:r>
            <a:endParaRPr lang="en-GB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600200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/>
              <a:t>Date:</a:t>
            </a:r>
            <a:r>
              <a:rPr lang="en-GB" sz="2000" b="0"/>
              <a:t> </a:t>
            </a:r>
            <a:r>
              <a:rPr lang="pl-PL" sz="2000" b="0"/>
              <a:t>2025-05-13</a:t>
            </a:r>
            <a:endParaRPr lang="en-GB" sz="2000" b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Szymon Szott, AGH University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088898"/>
              </p:ext>
            </p:extLst>
          </p:nvPr>
        </p:nvGraphicFramePr>
        <p:xfrm>
          <a:off x="889000" y="2052638"/>
          <a:ext cx="10407650" cy="483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634274" imgH="4926108" progId="Word.Document.8">
                  <p:embed/>
                </p:oleObj>
              </mc:Choice>
              <mc:Fallback>
                <p:oleObj name="Document" r:id="rId3" imgW="10634274" imgH="4926108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2052638"/>
                        <a:ext cx="10407650" cy="4830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67640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B34C8-8EC3-12BD-C9C2-EA80AF218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err="1"/>
              <a:t>Simulation</a:t>
            </a:r>
            <a:r>
              <a:rPr lang="pl-PL"/>
              <a:t> Setup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ECC98-003C-20AC-582C-FD7DEB3AE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5257799" cy="4113213"/>
          </a:xfrm>
        </p:spPr>
        <p:txBody>
          <a:bodyPr/>
          <a:lstStyle/>
          <a:p>
            <a:r>
              <a:rPr lang="pl-PL" err="1"/>
              <a:t>Baselines</a:t>
            </a:r>
            <a:endParaRPr lang="pl-PL"/>
          </a:p>
          <a:p>
            <a:pPr>
              <a:buFont typeface="Arial" panose="020B0604020202020204" pitchFamily="34" charset="0"/>
              <a:buChar char="•"/>
            </a:pPr>
            <a:r>
              <a:rPr lang="pl-PL"/>
              <a:t>DCF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/>
              <a:t>SR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/>
              <a:t>Upper </a:t>
            </a:r>
            <a:r>
              <a:rPr lang="pl-PL" err="1"/>
              <a:t>bounds</a:t>
            </a:r>
            <a:r>
              <a:rPr lang="pl-PL"/>
              <a:t> (</a:t>
            </a:r>
            <a:r>
              <a:rPr lang="pl-PL" err="1"/>
              <a:t>cf</a:t>
            </a:r>
            <a:r>
              <a:rPr lang="pl-PL"/>
              <a:t> </a:t>
            </a:r>
            <a:r>
              <a:rPr lang="pl-PL" err="1"/>
              <a:t>slide</a:t>
            </a:r>
            <a:r>
              <a:rPr lang="pl-PL"/>
              <a:t> 19)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err="1"/>
              <a:t>Throughput</a:t>
            </a:r>
            <a:r>
              <a:rPr lang="pl-PL"/>
              <a:t>: T-</a:t>
            </a:r>
            <a:r>
              <a:rPr lang="pl-PL" err="1"/>
              <a:t>Optimal</a:t>
            </a:r>
            <a:endParaRPr lang="pl-PL"/>
          </a:p>
          <a:p>
            <a:pPr lvl="1">
              <a:buFont typeface="Arial" panose="020B0604020202020204" pitchFamily="34" charset="0"/>
              <a:buChar char="•"/>
            </a:pPr>
            <a:r>
              <a:rPr lang="pl-PL" err="1"/>
              <a:t>Fairness</a:t>
            </a:r>
            <a:r>
              <a:rPr lang="pl-PL"/>
              <a:t>: F-</a:t>
            </a:r>
            <a:r>
              <a:rPr lang="pl-PL" err="1"/>
              <a:t>Optimal</a:t>
            </a:r>
            <a:endParaRPr lang="pl-PL"/>
          </a:p>
          <a:p>
            <a:pPr marL="0" indent="0"/>
            <a:endParaRPr lang="pl-PL"/>
          </a:p>
          <a:p>
            <a:pPr marL="0" indent="0"/>
            <a:r>
              <a:rPr lang="pl-PL" err="1"/>
              <a:t>Our</a:t>
            </a:r>
            <a:r>
              <a:rPr lang="pl-PL"/>
              <a:t> </a:t>
            </a:r>
            <a:r>
              <a:rPr lang="pl-PL" err="1"/>
              <a:t>proposals</a:t>
            </a:r>
            <a:endParaRPr lang="pl-PL"/>
          </a:p>
          <a:p>
            <a:pPr>
              <a:buFont typeface="Arial" panose="020B0604020202020204" pitchFamily="34" charset="0"/>
              <a:buChar char="•"/>
            </a:pPr>
            <a:r>
              <a:rPr lang="pl-PL" err="1"/>
              <a:t>MABs</a:t>
            </a:r>
            <a:endParaRPr lang="pl-PL"/>
          </a:p>
          <a:p>
            <a:pPr>
              <a:buFont typeface="Arial" panose="020B0604020202020204" pitchFamily="34" charset="0"/>
              <a:buChar char="•"/>
            </a:pPr>
            <a:r>
              <a:rPr lang="pl-PL"/>
              <a:t>H-</a:t>
            </a:r>
            <a:r>
              <a:rPr lang="pl-PL" err="1"/>
              <a:t>MABs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4D921-1342-C9B9-1718-4669E67328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A968A-C96B-D1CC-D88E-5983255A1DD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Szymon Szott, AGH University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F759DF5-77F5-FC04-BA60-390748849FB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E5E4EB-FFBB-685F-8A26-F536CDFF6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211" y="1524000"/>
            <a:ext cx="4792810" cy="432650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783D27F-7A12-E847-8885-91C664A74678}"/>
              </a:ext>
            </a:extLst>
          </p:cNvPr>
          <p:cNvSpPr txBox="1">
            <a:spLocks/>
          </p:cNvSpPr>
          <p:nvPr/>
        </p:nvSpPr>
        <p:spPr bwMode="auto">
          <a:xfrm>
            <a:off x="6781800" y="5850508"/>
            <a:ext cx="3200400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l-PL" kern="0" err="1"/>
              <a:t>Frequency</a:t>
            </a:r>
            <a:r>
              <a:rPr lang="pl-PL" kern="0"/>
              <a:t> </a:t>
            </a:r>
            <a:r>
              <a:rPr lang="pl-PL" kern="0" err="1"/>
              <a:t>reuse</a:t>
            </a:r>
            <a:r>
              <a:rPr lang="pl-PL" kern="0"/>
              <a:t> = 1</a:t>
            </a:r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639358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21622-3EC9-3F90-2D2E-6774CC3BF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err="1"/>
              <a:t>Transient</a:t>
            </a:r>
            <a:r>
              <a:rPr lang="pl-PL"/>
              <a:t> Performance</a:t>
            </a:r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59CBCE1-2400-3B38-DAC5-5BDA897070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32664"/>
          <a:stretch/>
        </p:blipFill>
        <p:spPr>
          <a:xfrm>
            <a:off x="100808" y="1514146"/>
            <a:ext cx="8991600" cy="326967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4B18D-5897-73E0-8233-DD92E4E4F3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E598D-9A9A-5682-D965-7BF48BA5B7D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Szymon Szott, AGH University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1EE66D-F5EA-1522-0D26-F99C59322DF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BB87A9-E9C7-2888-E207-FF30A20424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682"/>
          <a:stretch/>
        </p:blipFill>
        <p:spPr>
          <a:xfrm>
            <a:off x="9092408" y="67889"/>
            <a:ext cx="2805876" cy="274637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3647057-4131-898F-D5FC-3D8517F624B8}"/>
              </a:ext>
            </a:extLst>
          </p:cNvPr>
          <p:cNvSpPr txBox="1">
            <a:spLocks/>
          </p:cNvSpPr>
          <p:nvPr/>
        </p:nvSpPr>
        <p:spPr bwMode="auto">
          <a:xfrm>
            <a:off x="5029200" y="4789360"/>
            <a:ext cx="5257800" cy="609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l-PL" kern="0" err="1"/>
              <a:t>Impact</a:t>
            </a:r>
            <a:r>
              <a:rPr lang="pl-PL" kern="0"/>
              <a:t> of </a:t>
            </a:r>
            <a:r>
              <a:rPr lang="pl-PL" kern="0" err="1"/>
              <a:t>nomadic</a:t>
            </a:r>
            <a:r>
              <a:rPr lang="pl-PL" kern="0"/>
              <a:t> </a:t>
            </a:r>
            <a:r>
              <a:rPr lang="pl-PL" kern="0" err="1"/>
              <a:t>mobility</a:t>
            </a:r>
            <a:endParaRPr lang="pl-PL" kern="0"/>
          </a:p>
          <a:p>
            <a:pPr lvl="1">
              <a:buFont typeface="Arial" panose="020B0604020202020204" pitchFamily="34" charset="0"/>
              <a:buChar char="•"/>
            </a:pPr>
            <a:r>
              <a:rPr lang="pl-PL" kern="0"/>
              <a:t>Both </a:t>
            </a:r>
            <a:r>
              <a:rPr lang="pl-PL" kern="0" err="1"/>
              <a:t>MABs</a:t>
            </a:r>
            <a:r>
              <a:rPr lang="pl-PL" kern="0"/>
              <a:t> </a:t>
            </a:r>
            <a:r>
              <a:rPr lang="pl-PL" kern="0" err="1"/>
              <a:t>quickly</a:t>
            </a:r>
            <a:r>
              <a:rPr lang="pl-PL" kern="0"/>
              <a:t> </a:t>
            </a:r>
            <a:r>
              <a:rPr lang="pl-PL" kern="0" err="1"/>
              <a:t>converge</a:t>
            </a:r>
            <a:endParaRPr lang="en-US" kern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ACC7D0C-6B05-42FE-1A7E-1E85AB901222}"/>
              </a:ext>
            </a:extLst>
          </p:cNvPr>
          <p:cNvSpPr txBox="1">
            <a:spLocks/>
          </p:cNvSpPr>
          <p:nvPr/>
        </p:nvSpPr>
        <p:spPr bwMode="auto">
          <a:xfrm>
            <a:off x="762000" y="4789360"/>
            <a:ext cx="3428999" cy="609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l-PL" kern="0" err="1"/>
              <a:t>Rapid</a:t>
            </a:r>
            <a:r>
              <a:rPr lang="pl-PL" kern="0"/>
              <a:t> </a:t>
            </a:r>
            <a:r>
              <a:rPr lang="pl-PL" kern="0" err="1"/>
              <a:t>convergence</a:t>
            </a:r>
            <a:endParaRPr lang="pl-PL" kern="0"/>
          </a:p>
          <a:p>
            <a:pPr>
              <a:buFont typeface="Arial" panose="020B0604020202020204" pitchFamily="34" charset="0"/>
              <a:buChar char="•"/>
            </a:pPr>
            <a:r>
              <a:rPr lang="pl-PL" kern="0" err="1"/>
              <a:t>Effective</a:t>
            </a:r>
            <a:r>
              <a:rPr lang="pl-PL" kern="0"/>
              <a:t> data </a:t>
            </a:r>
            <a:r>
              <a:rPr lang="pl-PL" kern="0" err="1"/>
              <a:t>rate</a:t>
            </a:r>
            <a:endParaRPr lang="pl-PL" kern="0"/>
          </a:p>
          <a:p>
            <a:pPr lvl="1">
              <a:buFont typeface="Arial" panose="020B0604020202020204" pitchFamily="34" charset="0"/>
              <a:buChar char="•"/>
            </a:pPr>
            <a:r>
              <a:rPr lang="pl-PL" kern="0"/>
              <a:t>H-MAB &gt; MAB</a:t>
            </a:r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832268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2F35BD-DDD8-B0F0-3D58-865FD7C05B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682"/>
          <a:stretch/>
        </p:blipFill>
        <p:spPr>
          <a:xfrm>
            <a:off x="10075311" y="36022"/>
            <a:ext cx="1876913" cy="18371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1C5F4F-C546-AB7F-8536-6F8160E8C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err="1"/>
              <a:t>Steady-State</a:t>
            </a:r>
            <a:r>
              <a:rPr lang="pl-PL"/>
              <a:t> Performance</a:t>
            </a:r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7018DE6-B287-6D9E-77CF-C4C1BBD96A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81000" y="1524000"/>
            <a:ext cx="5078413" cy="3084338"/>
          </a:xfr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011B596-193E-FC55-F1F8-F7FF84B562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638800" y="1519553"/>
            <a:ext cx="5080000" cy="3084629"/>
          </a:xfr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F039BF5-FF0C-4A33-0378-7E32F09A75D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DD320-0147-FA15-4334-A5A32A77BFE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Szymon Szott, AGH University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21F01-9A50-6E5B-55BD-29769A3A7A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34BCB-4616-E933-D0AF-C7B1BE97298C}"/>
              </a:ext>
            </a:extLst>
          </p:cNvPr>
          <p:cNvSpPr txBox="1">
            <a:spLocks/>
          </p:cNvSpPr>
          <p:nvPr/>
        </p:nvSpPr>
        <p:spPr bwMode="auto">
          <a:xfrm>
            <a:off x="5638800" y="4789360"/>
            <a:ext cx="6313424" cy="15639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l-PL" kern="0" err="1"/>
              <a:t>Throughput</a:t>
            </a:r>
            <a:r>
              <a:rPr lang="pl-PL" kern="0"/>
              <a:t> </a:t>
            </a:r>
            <a:r>
              <a:rPr lang="pl-PL" kern="0" err="1"/>
              <a:t>distribution</a:t>
            </a:r>
            <a:r>
              <a:rPr lang="pl-PL" kern="0"/>
              <a:t> in 2x3 </a:t>
            </a:r>
            <a:r>
              <a:rPr lang="pl-PL" kern="0" err="1"/>
              <a:t>topology</a:t>
            </a:r>
            <a:endParaRPr lang="pl-PL" kern="0"/>
          </a:p>
          <a:p>
            <a:pPr>
              <a:buFont typeface="Arial" panose="020B0604020202020204" pitchFamily="34" charset="0"/>
              <a:buChar char="•"/>
            </a:pPr>
            <a:r>
              <a:rPr lang="pl-PL" kern="0" err="1"/>
              <a:t>Fairness-throughput</a:t>
            </a:r>
            <a:r>
              <a:rPr lang="pl-PL" kern="0"/>
              <a:t> </a:t>
            </a:r>
            <a:r>
              <a:rPr lang="pl-PL" kern="0" err="1"/>
              <a:t>tradeoff</a:t>
            </a:r>
            <a:endParaRPr lang="pl-PL" kern="0"/>
          </a:p>
          <a:p>
            <a:pPr lvl="1">
              <a:buFont typeface="Arial" panose="020B0604020202020204" pitchFamily="34" charset="0"/>
              <a:buChar char="•"/>
            </a:pPr>
            <a:endParaRPr lang="pl-PL" kern="0"/>
          </a:p>
          <a:p>
            <a:pPr>
              <a:buFont typeface="Arial" panose="020B0604020202020204" pitchFamily="34" charset="0"/>
              <a:buChar char="•"/>
            </a:pPr>
            <a:endParaRPr lang="en-US" kern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AA0788B-ED30-A662-5F67-8BFC9CC1B030}"/>
              </a:ext>
            </a:extLst>
          </p:cNvPr>
          <p:cNvSpPr txBox="1">
            <a:spLocks/>
          </p:cNvSpPr>
          <p:nvPr/>
        </p:nvSpPr>
        <p:spPr bwMode="auto">
          <a:xfrm>
            <a:off x="1066801" y="4789360"/>
            <a:ext cx="3428999" cy="15639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l-PL" kern="0"/>
              <a:t>H-</a:t>
            </a:r>
            <a:r>
              <a:rPr lang="pl-PL" kern="0" err="1"/>
              <a:t>MABs</a:t>
            </a:r>
            <a:r>
              <a:rPr lang="pl-PL" kern="0"/>
              <a:t> </a:t>
            </a:r>
            <a:r>
              <a:rPr lang="pl-PL" kern="0" err="1"/>
              <a:t>significantly</a:t>
            </a:r>
            <a:r>
              <a:rPr lang="pl-PL" kern="0"/>
              <a:t> </a:t>
            </a:r>
            <a:r>
              <a:rPr lang="pl-PL" kern="0" err="1"/>
              <a:t>outperform</a:t>
            </a:r>
            <a:r>
              <a:rPr lang="pl-PL" kern="0"/>
              <a:t> </a:t>
            </a:r>
            <a:r>
              <a:rPr lang="pl-PL" kern="0" err="1"/>
              <a:t>MABs</a:t>
            </a:r>
            <a:r>
              <a:rPr lang="pl-PL" kern="0"/>
              <a:t> and </a:t>
            </a:r>
            <a:r>
              <a:rPr lang="pl-PL" kern="0" err="1"/>
              <a:t>baselines</a:t>
            </a:r>
            <a:endParaRPr lang="pl-PL" kern="0"/>
          </a:p>
          <a:p>
            <a:pPr lvl="1">
              <a:buFont typeface="Arial" panose="020B0604020202020204" pitchFamily="34" charset="0"/>
              <a:buChar char="•"/>
            </a:pPr>
            <a:r>
              <a:rPr lang="pl-PL" kern="0" err="1"/>
              <a:t>Except</a:t>
            </a:r>
            <a:r>
              <a:rPr lang="pl-PL" kern="0"/>
              <a:t> 3x4 and 4x4</a:t>
            </a:r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962715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75D7B-FD4B-168F-6148-CBD90369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err="1"/>
              <a:t>Benefits</a:t>
            </a:r>
            <a:r>
              <a:rPr lang="pl-PL"/>
              <a:t> of </a:t>
            </a:r>
            <a:r>
              <a:rPr lang="pl-PL" err="1"/>
              <a:t>Clusterization</a:t>
            </a:r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AEAE476-7AED-9053-82F6-1A13CDBC39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60240"/>
            <a:ext cx="6258093" cy="4113213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D7F1C-CE8A-19F3-EE56-9241EC278D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B2C00A-DC59-70EF-52B5-FF987BDAC4B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Szymon Szott, AGH University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20BFF2-6F45-BF59-4E1A-FA2AA91C6D1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41819-F485-63E7-2EC9-459EDE6111B2}"/>
              </a:ext>
            </a:extLst>
          </p:cNvPr>
          <p:cNvSpPr txBox="1">
            <a:spLocks/>
          </p:cNvSpPr>
          <p:nvPr/>
        </p:nvSpPr>
        <p:spPr bwMode="auto">
          <a:xfrm>
            <a:off x="7143757" y="1981201"/>
            <a:ext cx="451484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l-PL" kern="0"/>
              <a:t>For the 3x4 and 4x4 </a:t>
            </a:r>
            <a:r>
              <a:rPr lang="pl-PL" kern="0" err="1"/>
              <a:t>cases</a:t>
            </a:r>
            <a:endParaRPr lang="pl-PL" kern="0"/>
          </a:p>
          <a:p>
            <a:pPr>
              <a:buFont typeface="Arial" panose="020B0604020202020204" pitchFamily="34" charset="0"/>
              <a:buChar char="•"/>
            </a:pPr>
            <a:r>
              <a:rPr lang="pl-PL" kern="0" err="1"/>
              <a:t>Separate</a:t>
            </a:r>
            <a:r>
              <a:rPr lang="pl-PL" kern="0"/>
              <a:t> agent in </a:t>
            </a:r>
            <a:r>
              <a:rPr lang="pl-PL" kern="0" err="1"/>
              <a:t>each</a:t>
            </a:r>
            <a:r>
              <a:rPr lang="pl-PL" kern="0"/>
              <a:t> </a:t>
            </a:r>
            <a:r>
              <a:rPr lang="pl-PL" kern="0" err="1"/>
              <a:t>cluster</a:t>
            </a:r>
            <a:endParaRPr lang="pl-PL" kern="0"/>
          </a:p>
          <a:p>
            <a:pPr>
              <a:buFont typeface="Arial" panose="020B0604020202020204" pitchFamily="34" charset="0"/>
              <a:buChar char="•"/>
            </a:pPr>
            <a:r>
              <a:rPr lang="pl-PL" kern="0" err="1"/>
              <a:t>Clustered</a:t>
            </a:r>
            <a:r>
              <a:rPr lang="pl-PL" kern="0"/>
              <a:t> </a:t>
            </a:r>
            <a:r>
              <a:rPr lang="pl-PL" kern="0" err="1"/>
              <a:t>versions</a:t>
            </a:r>
            <a:r>
              <a:rPr lang="pl-PL" kern="0"/>
              <a:t> show much </a:t>
            </a:r>
            <a:r>
              <a:rPr lang="pl-PL" kern="0" err="1"/>
              <a:t>better</a:t>
            </a:r>
            <a:r>
              <a:rPr lang="pl-PL" kern="0"/>
              <a:t> performance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kern="0" err="1"/>
              <a:t>Also</a:t>
            </a:r>
            <a:r>
              <a:rPr lang="pl-PL" kern="0"/>
              <a:t> in </a:t>
            </a:r>
            <a:r>
              <a:rPr lang="pl-PL" kern="0" err="1"/>
              <a:t>terms</a:t>
            </a:r>
            <a:r>
              <a:rPr lang="pl-PL" kern="0"/>
              <a:t> of </a:t>
            </a:r>
            <a:r>
              <a:rPr lang="pl-PL" kern="0" err="1"/>
              <a:t>convergence</a:t>
            </a:r>
            <a:r>
              <a:rPr lang="pl-PL" kern="0"/>
              <a:t> </a:t>
            </a:r>
            <a:r>
              <a:rPr lang="pl-PL" kern="0" err="1"/>
              <a:t>times</a:t>
            </a:r>
            <a:endParaRPr lang="pl-PL" kern="0"/>
          </a:p>
          <a:p>
            <a:pPr>
              <a:buFont typeface="Arial" panose="020B0604020202020204" pitchFamily="34" charset="0"/>
              <a:buChar char="•"/>
            </a:pPr>
            <a:endParaRPr lang="pl-PL" kern="0"/>
          </a:p>
          <a:p>
            <a:pPr>
              <a:buFont typeface="Arial" panose="020B0604020202020204" pitchFamily="34" charset="0"/>
              <a:buChar char="•"/>
            </a:pPr>
            <a:endParaRPr lang="pl-PL" kern="0"/>
          </a:p>
        </p:txBody>
      </p:sp>
    </p:spTree>
    <p:extLst>
      <p:ext uri="{BB962C8B-B14F-4D97-AF65-F5344CB8AC3E}">
        <p14:creationId xmlns:p14="http://schemas.microsoft.com/office/powerpoint/2010/main" val="651962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8C2C0-5DCA-DE04-492B-236667835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err="1"/>
              <a:t>Symmetrical</a:t>
            </a:r>
            <a:r>
              <a:rPr lang="pl-PL"/>
              <a:t> Enterprise </a:t>
            </a:r>
            <a:r>
              <a:rPr lang="pl-PL" err="1"/>
              <a:t>Scenario</a:t>
            </a:r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06C3177-6FC0-6DC1-CA2C-263734336DC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1751014"/>
            <a:ext cx="4143475" cy="4113213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4D87416-A759-9652-2232-ACD6298164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10200" y="1714992"/>
            <a:ext cx="5080000" cy="3044825"/>
          </a:xfr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DC2ECD2-8024-19F4-16A2-B488EA21D27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462D5-BD8D-78CB-EE67-FC4F20F25D0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Szymon Szott, AGH University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A4F2B-D7AE-4301-718E-A1B7F5CE6D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CD8DF-6948-FBA0-ED9C-25CC00805B57}"/>
              </a:ext>
            </a:extLst>
          </p:cNvPr>
          <p:cNvSpPr txBox="1">
            <a:spLocks/>
          </p:cNvSpPr>
          <p:nvPr/>
        </p:nvSpPr>
        <p:spPr bwMode="auto">
          <a:xfrm>
            <a:off x="5105400" y="4920832"/>
            <a:ext cx="6629400" cy="14462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l-PL" kern="0" err="1"/>
              <a:t>Inspired</a:t>
            </a:r>
            <a:r>
              <a:rPr lang="pl-PL" kern="0"/>
              <a:t> by </a:t>
            </a:r>
            <a:r>
              <a:rPr lang="pl-PL" kern="0" err="1"/>
              <a:t>TGax</a:t>
            </a:r>
            <a:r>
              <a:rPr lang="pl-PL" kern="0"/>
              <a:t> </a:t>
            </a:r>
            <a:r>
              <a:rPr lang="pl-PL" kern="0" err="1"/>
              <a:t>enterprise</a:t>
            </a:r>
            <a:r>
              <a:rPr lang="pl-PL" kern="0"/>
              <a:t> </a:t>
            </a:r>
            <a:r>
              <a:rPr lang="pl-PL" kern="0" err="1"/>
              <a:t>scenario</a:t>
            </a:r>
            <a:endParaRPr lang="pl-PL" kern="0"/>
          </a:p>
          <a:p>
            <a:pPr>
              <a:buFont typeface="Arial" panose="020B0604020202020204" pitchFamily="34" charset="0"/>
              <a:buChar char="•"/>
            </a:pPr>
            <a:r>
              <a:rPr lang="pl-PL" kern="0"/>
              <a:t>Best-</a:t>
            </a:r>
            <a:r>
              <a:rPr lang="pl-PL" kern="0" err="1"/>
              <a:t>case</a:t>
            </a:r>
            <a:r>
              <a:rPr lang="pl-PL" kern="0"/>
              <a:t> </a:t>
            </a:r>
            <a:r>
              <a:rPr lang="pl-PL" kern="0" err="1"/>
              <a:t>topology</a:t>
            </a:r>
            <a:r>
              <a:rPr lang="pl-PL" kern="0"/>
              <a:t> for Co-SR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kern="0"/>
              <a:t>In 4x4, </a:t>
            </a:r>
            <a:r>
              <a:rPr lang="pl-PL" kern="0" err="1"/>
              <a:t>MABs</a:t>
            </a:r>
            <a:r>
              <a:rPr lang="pl-PL" kern="0"/>
              <a:t> </a:t>
            </a:r>
            <a:r>
              <a:rPr lang="pl-PL" kern="0" err="1"/>
              <a:t>close</a:t>
            </a:r>
            <a:r>
              <a:rPr lang="pl-PL" kern="0"/>
              <a:t> to </a:t>
            </a:r>
            <a:r>
              <a:rPr lang="pl-PL" kern="0" err="1"/>
              <a:t>both</a:t>
            </a:r>
            <a:r>
              <a:rPr lang="pl-PL" kern="0"/>
              <a:t> </a:t>
            </a:r>
            <a:r>
              <a:rPr lang="pl-PL" kern="0" err="1"/>
              <a:t>optimal</a:t>
            </a:r>
            <a:r>
              <a:rPr lang="pl-PL" kern="0"/>
              <a:t> </a:t>
            </a:r>
            <a:r>
              <a:rPr lang="pl-PL" kern="0" err="1"/>
              <a:t>baselines</a:t>
            </a:r>
            <a:endParaRPr lang="pl-PL" kern="0"/>
          </a:p>
        </p:txBody>
      </p:sp>
    </p:spTree>
    <p:extLst>
      <p:ext uri="{BB962C8B-B14F-4D97-AF65-F5344CB8AC3E}">
        <p14:creationId xmlns:p14="http://schemas.microsoft.com/office/powerpoint/2010/main" val="576527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41B70E0-2A96-83EA-F10E-30EED0267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err="1"/>
              <a:t>Random</a:t>
            </a:r>
            <a:r>
              <a:rPr lang="pl-PL"/>
              <a:t> Open Space </a:t>
            </a:r>
            <a:r>
              <a:rPr lang="pl-PL" err="1"/>
              <a:t>Topologies</a:t>
            </a:r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B98B7A1-55E1-E1E5-1683-9A4FBAF5C9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0979" y="1830390"/>
            <a:ext cx="3889201" cy="3941806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0AB0D54D-F0EE-0621-C2CB-B1E75F3E3D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24400" y="1783875"/>
            <a:ext cx="5080000" cy="3116248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D4059B-45F3-2A9A-CD1B-5BBE948B4BC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BA024-A17C-D96F-43A5-853B199096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Szymon Szott, AGH University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DDDBE-C762-B80D-8320-5CFD5DE9D6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CF2B538-058D-5B22-150F-00DA30B16ECE}"/>
              </a:ext>
            </a:extLst>
          </p:cNvPr>
          <p:cNvSpPr txBox="1">
            <a:spLocks/>
          </p:cNvSpPr>
          <p:nvPr/>
        </p:nvSpPr>
        <p:spPr bwMode="auto">
          <a:xfrm>
            <a:off x="4116841" y="5060647"/>
            <a:ext cx="7162800" cy="10097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l-PL" kern="0" err="1"/>
              <a:t>Topology</a:t>
            </a:r>
            <a:r>
              <a:rPr lang="pl-PL" kern="0"/>
              <a:t> </a:t>
            </a:r>
            <a:r>
              <a:rPr lang="pl-PL" kern="0" err="1"/>
              <a:t>change</a:t>
            </a:r>
            <a:r>
              <a:rPr lang="pl-PL" kern="0"/>
              <a:t> </a:t>
            </a:r>
            <a:r>
              <a:rPr lang="pl-PL" kern="0" err="1"/>
              <a:t>halfway</a:t>
            </a:r>
            <a:r>
              <a:rPr lang="pl-PL" kern="0"/>
              <a:t> </a:t>
            </a:r>
            <a:r>
              <a:rPr lang="pl-PL" kern="0" err="1"/>
              <a:t>through</a:t>
            </a:r>
            <a:r>
              <a:rPr lang="pl-PL" kern="0"/>
              <a:t> the </a:t>
            </a:r>
            <a:r>
              <a:rPr lang="pl-PL" kern="0" err="1"/>
              <a:t>simulation</a:t>
            </a:r>
            <a:endParaRPr lang="pl-PL" kern="0"/>
          </a:p>
          <a:p>
            <a:pPr>
              <a:buFont typeface="Arial" panose="020B0604020202020204" pitchFamily="34" charset="0"/>
              <a:buChar char="•"/>
            </a:pPr>
            <a:r>
              <a:rPr lang="pl-PL" kern="0"/>
              <a:t>Both </a:t>
            </a:r>
            <a:r>
              <a:rPr lang="pl-PL" kern="0" err="1"/>
              <a:t>MABs</a:t>
            </a:r>
            <a:r>
              <a:rPr lang="pl-PL" kern="0"/>
              <a:t> </a:t>
            </a:r>
            <a:r>
              <a:rPr lang="pl-PL" kern="0" err="1"/>
              <a:t>better</a:t>
            </a:r>
            <a:r>
              <a:rPr lang="pl-PL" kern="0"/>
              <a:t> </a:t>
            </a:r>
            <a:r>
              <a:rPr lang="pl-PL" kern="0" err="1"/>
              <a:t>than</a:t>
            </a:r>
            <a:r>
              <a:rPr lang="pl-PL" kern="0"/>
              <a:t> DCF on </a:t>
            </a:r>
            <a:r>
              <a:rPr lang="pl-PL" kern="0" err="1"/>
              <a:t>average</a:t>
            </a:r>
            <a:r>
              <a:rPr lang="pl-PL" kern="0"/>
              <a:t> by 80%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kern="0" err="1"/>
              <a:t>Only</a:t>
            </a:r>
            <a:r>
              <a:rPr lang="pl-PL" kern="0"/>
              <a:t> H-</a:t>
            </a:r>
            <a:r>
              <a:rPr lang="pl-PL" kern="0" err="1"/>
              <a:t>MABs</a:t>
            </a:r>
            <a:r>
              <a:rPr lang="pl-PL" kern="0"/>
              <a:t> </a:t>
            </a:r>
            <a:r>
              <a:rPr lang="pl-PL" kern="0" err="1"/>
              <a:t>consistenly</a:t>
            </a:r>
            <a:r>
              <a:rPr lang="pl-PL" kern="0"/>
              <a:t> </a:t>
            </a:r>
            <a:r>
              <a:rPr lang="pl-PL" kern="0" err="1"/>
              <a:t>outperform</a:t>
            </a:r>
            <a:r>
              <a:rPr lang="pl-PL" kern="0"/>
              <a:t> DCF</a:t>
            </a:r>
          </a:p>
        </p:txBody>
      </p:sp>
    </p:spTree>
    <p:extLst>
      <p:ext uri="{BB962C8B-B14F-4D97-AF65-F5344CB8AC3E}">
        <p14:creationId xmlns:p14="http://schemas.microsoft.com/office/powerpoint/2010/main" val="3943446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87C55-278C-D3FB-6D62-16698DDE6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err="1"/>
              <a:t>Impact</a:t>
            </a:r>
            <a:r>
              <a:rPr lang="pl-PL"/>
              <a:t> of </a:t>
            </a:r>
            <a:r>
              <a:rPr lang="pl-PL" err="1"/>
              <a:t>Legacy</a:t>
            </a:r>
            <a:r>
              <a:rPr lang="pl-PL"/>
              <a:t> Devices</a:t>
            </a:r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FB2E26C-36C5-BB2C-F790-50351A457D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732" y="1905000"/>
            <a:ext cx="6679254" cy="41132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DD5872-F75D-3D53-5B6F-7AC60485E8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AB5CC-F598-EE5A-5F59-7CB2C665C84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Szymon Szott, AGH University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DCA0D3B-584B-F6CE-E4BC-3B7AD2E8A8C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CEDF5-4123-971A-6B23-4DBE30A96E01}"/>
              </a:ext>
            </a:extLst>
          </p:cNvPr>
          <p:cNvSpPr txBox="1">
            <a:spLocks/>
          </p:cNvSpPr>
          <p:nvPr/>
        </p:nvSpPr>
        <p:spPr bwMode="auto">
          <a:xfrm>
            <a:off x="7143757" y="1981201"/>
            <a:ext cx="451484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l-PL" kern="0"/>
              <a:t>2x2 </a:t>
            </a:r>
            <a:r>
              <a:rPr lang="pl-PL" kern="0" err="1"/>
              <a:t>multi-room</a:t>
            </a:r>
            <a:r>
              <a:rPr lang="pl-PL" kern="0"/>
              <a:t> </a:t>
            </a:r>
            <a:r>
              <a:rPr lang="pl-PL" kern="0" err="1"/>
              <a:t>topology</a:t>
            </a:r>
            <a:endParaRPr lang="pl-PL" kern="0"/>
          </a:p>
          <a:p>
            <a:pPr>
              <a:buFont typeface="Arial" panose="020B0604020202020204" pitchFamily="34" charset="0"/>
              <a:buChar char="•"/>
            </a:pPr>
            <a:r>
              <a:rPr lang="pl-PL" kern="0" err="1"/>
              <a:t>Uniformly</a:t>
            </a:r>
            <a:r>
              <a:rPr lang="pl-PL" kern="0"/>
              <a:t> </a:t>
            </a:r>
            <a:r>
              <a:rPr lang="pl-PL" kern="0" err="1"/>
              <a:t>add</a:t>
            </a:r>
            <a:r>
              <a:rPr lang="pl-PL" kern="0"/>
              <a:t> </a:t>
            </a:r>
            <a:r>
              <a:rPr lang="pl-PL" kern="0" err="1"/>
              <a:t>legacy</a:t>
            </a:r>
            <a:r>
              <a:rPr lang="pl-PL" kern="0"/>
              <a:t> (non-Co-SR) </a:t>
            </a:r>
            <a:r>
              <a:rPr lang="pl-PL" kern="0" err="1"/>
              <a:t>APs</a:t>
            </a:r>
            <a:r>
              <a:rPr lang="pl-PL" kern="0"/>
              <a:t> to </a:t>
            </a:r>
            <a:r>
              <a:rPr lang="pl-PL" kern="0" err="1"/>
              <a:t>contend</a:t>
            </a:r>
            <a:r>
              <a:rPr lang="pl-PL" kern="0"/>
              <a:t> with one of the </a:t>
            </a:r>
            <a:r>
              <a:rPr lang="pl-PL" kern="0" err="1"/>
              <a:t>four</a:t>
            </a:r>
            <a:r>
              <a:rPr lang="pl-PL" kern="0"/>
              <a:t> Co-SR </a:t>
            </a:r>
            <a:r>
              <a:rPr lang="pl-PL" kern="0" err="1"/>
              <a:t>Aps</a:t>
            </a:r>
            <a:endParaRPr lang="pl-PL" kern="0"/>
          </a:p>
          <a:p>
            <a:pPr>
              <a:buFont typeface="Arial" panose="020B0604020202020204" pitchFamily="34" charset="0"/>
              <a:buChar char="•"/>
            </a:pPr>
            <a:r>
              <a:rPr lang="pl-PL" kern="0" err="1"/>
              <a:t>Effective</a:t>
            </a:r>
            <a:r>
              <a:rPr lang="pl-PL" kern="0"/>
              <a:t> data </a:t>
            </a:r>
            <a:r>
              <a:rPr lang="pl-PL" kern="0" err="1"/>
              <a:t>rate</a:t>
            </a:r>
            <a:r>
              <a:rPr lang="pl-PL" kern="0"/>
              <a:t> </a:t>
            </a:r>
            <a:r>
              <a:rPr lang="pl-PL" kern="0" err="1"/>
              <a:t>when</a:t>
            </a:r>
            <a:r>
              <a:rPr lang="pl-PL" kern="0"/>
              <a:t> one of the Co-SR </a:t>
            </a:r>
            <a:r>
              <a:rPr lang="pl-PL" kern="0" err="1"/>
              <a:t>APs</a:t>
            </a:r>
            <a:r>
              <a:rPr lang="pl-PL" kern="0"/>
              <a:t> </a:t>
            </a:r>
            <a:r>
              <a:rPr lang="pl-PL" kern="0" err="1"/>
              <a:t>wins</a:t>
            </a:r>
            <a:r>
              <a:rPr lang="pl-PL" kern="0"/>
              <a:t> channel </a:t>
            </a:r>
            <a:r>
              <a:rPr lang="pl-PL" kern="0" err="1"/>
              <a:t>access</a:t>
            </a:r>
            <a:endParaRPr lang="pl-PL" kern="0"/>
          </a:p>
          <a:p>
            <a:pPr>
              <a:buFont typeface="Arial" panose="020B0604020202020204" pitchFamily="34" charset="0"/>
              <a:buChar char="•"/>
            </a:pPr>
            <a:r>
              <a:rPr lang="pl-PL" kern="0" err="1"/>
              <a:t>Collisions</a:t>
            </a:r>
            <a:r>
              <a:rPr lang="pl-PL" kern="0"/>
              <a:t> </a:t>
            </a:r>
            <a:r>
              <a:rPr lang="pl-PL" kern="0" err="1"/>
              <a:t>cause</a:t>
            </a:r>
            <a:r>
              <a:rPr lang="pl-PL" kern="0"/>
              <a:t> performance </a:t>
            </a:r>
            <a:r>
              <a:rPr lang="pl-PL" kern="0" err="1"/>
              <a:t>deterioration</a:t>
            </a:r>
            <a:endParaRPr lang="pl-PL" kern="0"/>
          </a:p>
          <a:p>
            <a:pPr>
              <a:buFont typeface="Arial" panose="020B0604020202020204" pitchFamily="34" charset="0"/>
              <a:buChar char="•"/>
            </a:pPr>
            <a:r>
              <a:rPr lang="pl-PL" kern="0" err="1"/>
              <a:t>Still</a:t>
            </a:r>
            <a:r>
              <a:rPr lang="pl-PL" kern="0"/>
              <a:t> </a:t>
            </a:r>
            <a:r>
              <a:rPr lang="pl-PL" kern="0" err="1"/>
              <a:t>gains</a:t>
            </a:r>
            <a:r>
              <a:rPr lang="pl-PL" kern="0"/>
              <a:t> </a:t>
            </a:r>
            <a:r>
              <a:rPr lang="pl-PL" kern="0" err="1"/>
              <a:t>wrt</a:t>
            </a:r>
            <a:r>
              <a:rPr lang="pl-PL" kern="0"/>
              <a:t> DCF and SR</a:t>
            </a:r>
          </a:p>
        </p:txBody>
      </p:sp>
    </p:spTree>
    <p:extLst>
      <p:ext uri="{BB962C8B-B14F-4D97-AF65-F5344CB8AC3E}">
        <p14:creationId xmlns:p14="http://schemas.microsoft.com/office/powerpoint/2010/main" val="2647100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5B3ED-ED65-85F0-183F-CE2639A2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err="1"/>
              <a:t>Experimental</a:t>
            </a:r>
            <a:r>
              <a:rPr lang="pl-PL"/>
              <a:t> </a:t>
            </a:r>
            <a:r>
              <a:rPr lang="pl-PL" err="1"/>
              <a:t>Testbed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A96E59-63F0-3ABC-4AFC-2D13016494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1A3BE-E9D0-A089-20FD-1054BC75304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Szymon Szott, AGH University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3302DC7-C663-9F71-3E7F-75A4A3EFB86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CC62C3-A84C-0284-9B99-2D3F077E9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742281"/>
            <a:ext cx="5167912" cy="4591051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B4A46A9-8431-58E2-2061-B323746C9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5105399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l-PL" err="1"/>
              <a:t>openwifi</a:t>
            </a:r>
            <a:r>
              <a:rPr lang="pl-PL"/>
              <a:t> [7]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Linux mac80211 compatible full-stack IEEE802.11/Wi-Fi design based on SDR</a:t>
            </a:r>
            <a:endParaRPr lang="pl-PL"/>
          </a:p>
          <a:p>
            <a:pPr lvl="1">
              <a:buFont typeface="Arial" panose="020B0604020202020204" pitchFamily="34" charset="0"/>
              <a:buChar char="•"/>
            </a:pPr>
            <a:r>
              <a:rPr lang="pl-PL" err="1"/>
              <a:t>Supports</a:t>
            </a:r>
            <a:r>
              <a:rPr lang="pl-PL"/>
              <a:t> MAPC [8]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/>
              <a:t>Network </a:t>
            </a:r>
            <a:r>
              <a:rPr lang="pl-PL" err="1"/>
              <a:t>controller</a:t>
            </a:r>
            <a:r>
              <a:rPr lang="pl-PL"/>
              <a:t> </a:t>
            </a:r>
            <a:r>
              <a:rPr lang="pl-PL" err="1"/>
              <a:t>sends</a:t>
            </a:r>
            <a:r>
              <a:rPr lang="pl-PL"/>
              <a:t> </a:t>
            </a:r>
            <a:r>
              <a:rPr lang="pl-PL" err="1"/>
              <a:t>transmission</a:t>
            </a:r>
            <a:r>
              <a:rPr lang="pl-PL"/>
              <a:t> </a:t>
            </a:r>
            <a:r>
              <a:rPr lang="pl-PL" err="1"/>
              <a:t>configurations</a:t>
            </a:r>
            <a:r>
              <a:rPr lang="pl-PL"/>
              <a:t> to </a:t>
            </a:r>
            <a:r>
              <a:rPr lang="pl-PL" err="1"/>
              <a:t>APs</a:t>
            </a:r>
            <a:endParaRPr lang="pl-PL"/>
          </a:p>
          <a:p>
            <a:pPr>
              <a:buFont typeface="Arial" panose="020B0604020202020204" pitchFamily="34" charset="0"/>
              <a:buChar char="•"/>
            </a:pPr>
            <a:r>
              <a:rPr lang="pl-PL" err="1"/>
              <a:t>Each</a:t>
            </a:r>
            <a:r>
              <a:rPr lang="pl-PL"/>
              <a:t> AP </a:t>
            </a:r>
            <a:r>
              <a:rPr lang="pl-PL" err="1"/>
              <a:t>has</a:t>
            </a:r>
            <a:r>
              <a:rPr lang="pl-PL"/>
              <a:t> </a:t>
            </a:r>
            <a:r>
              <a:rPr lang="pl-PL" err="1"/>
              <a:t>two</a:t>
            </a:r>
            <a:r>
              <a:rPr lang="pl-PL"/>
              <a:t> </a:t>
            </a:r>
            <a:r>
              <a:rPr lang="pl-PL" err="1"/>
              <a:t>STAs</a:t>
            </a:r>
            <a:endParaRPr lang="pl-PL"/>
          </a:p>
          <a:p>
            <a:pPr lvl="1">
              <a:buFont typeface="Arial" panose="020B0604020202020204" pitchFamily="34" charset="0"/>
              <a:buChar char="•"/>
            </a:pPr>
            <a:r>
              <a:rPr lang="pl-PL" err="1"/>
              <a:t>Near</a:t>
            </a:r>
            <a:r>
              <a:rPr lang="pl-PL"/>
              <a:t> and far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/>
              <a:t>MAB/H-MAB </a:t>
            </a:r>
            <a:r>
              <a:rPr lang="pl-PL" err="1"/>
              <a:t>hyperparameters</a:t>
            </a:r>
            <a:r>
              <a:rPr lang="pl-PL"/>
              <a:t> </a:t>
            </a:r>
            <a:r>
              <a:rPr lang="pl-PL" err="1"/>
              <a:t>optimized</a:t>
            </a:r>
            <a:r>
              <a:rPr lang="pl-PL"/>
              <a:t> in </a:t>
            </a:r>
            <a:r>
              <a:rPr lang="pl-PL" err="1"/>
              <a:t>testbed’s</a:t>
            </a:r>
            <a:r>
              <a:rPr lang="pl-PL"/>
              <a:t> </a:t>
            </a:r>
            <a:r>
              <a:rPr lang="pl-PL" err="1"/>
              <a:t>digital-twin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09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5B3ED-ED65-85F0-183F-CE2639A2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err="1"/>
              <a:t>Experimental</a:t>
            </a:r>
            <a:r>
              <a:rPr lang="pl-PL"/>
              <a:t> </a:t>
            </a:r>
            <a:r>
              <a:rPr lang="pl-PL" err="1"/>
              <a:t>Validation</a:t>
            </a:r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D7FC78E-6737-1E1B-54A8-D01E78E89EC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53200" y="1598246"/>
            <a:ext cx="5078413" cy="3090090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30758CD5-91FD-F6F7-5017-808F95634C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3318" y="1598246"/>
            <a:ext cx="5080000" cy="3126154"/>
          </a:xfr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3302DC7-C663-9F71-3E7F-75A4A3EFB86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1A3BE-E9D0-A089-20FD-1054BC75304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Szymon Szott, AGH University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A96E59-63F0-3ABC-4AFC-2D13016494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536FA-82BC-4663-193F-2C905B42CBA8}"/>
              </a:ext>
            </a:extLst>
          </p:cNvPr>
          <p:cNvSpPr txBox="1">
            <a:spLocks/>
          </p:cNvSpPr>
          <p:nvPr/>
        </p:nvSpPr>
        <p:spPr bwMode="auto">
          <a:xfrm>
            <a:off x="7162800" y="4789360"/>
            <a:ext cx="4648200" cy="609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l-PL" kern="0" dirty="0" err="1"/>
              <a:t>Rapid</a:t>
            </a:r>
            <a:r>
              <a:rPr lang="pl-PL" kern="0" dirty="0"/>
              <a:t> </a:t>
            </a:r>
            <a:r>
              <a:rPr lang="pl-PL" kern="0" dirty="0" err="1"/>
              <a:t>convergence</a:t>
            </a:r>
            <a:r>
              <a:rPr lang="pl-PL" kern="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kern="0" dirty="0"/>
              <a:t>Small </a:t>
            </a:r>
            <a:r>
              <a:rPr lang="pl-PL" kern="0" dirty="0" err="1"/>
              <a:t>topology</a:t>
            </a:r>
            <a:r>
              <a:rPr lang="pl-PL" kern="0" dirty="0"/>
              <a:t> </a:t>
            </a:r>
            <a:r>
              <a:rPr lang="pl-PL" kern="0" dirty="0" err="1"/>
              <a:t>so</a:t>
            </a:r>
            <a:r>
              <a:rPr lang="pl-PL" kern="0" dirty="0"/>
              <a:t> </a:t>
            </a:r>
            <a:r>
              <a:rPr lang="pl-PL" kern="0"/>
              <a:t>flat</a:t>
            </a:r>
            <a:r>
              <a:rPr lang="pl-PL" kern="0" dirty="0"/>
              <a:t> </a:t>
            </a:r>
            <a:r>
              <a:rPr lang="pl-PL" kern="0" dirty="0" err="1"/>
              <a:t>MABs</a:t>
            </a:r>
            <a:r>
              <a:rPr lang="pl-PL" kern="0" dirty="0"/>
              <a:t> </a:t>
            </a:r>
            <a:r>
              <a:rPr lang="pl-PL" kern="0" dirty="0" err="1"/>
              <a:t>outperform</a:t>
            </a:r>
            <a:r>
              <a:rPr lang="pl-PL" kern="0" dirty="0"/>
              <a:t> H-</a:t>
            </a:r>
            <a:r>
              <a:rPr lang="pl-PL" kern="0" dirty="0" err="1"/>
              <a:t>MABs</a:t>
            </a:r>
            <a:endParaRPr lang="en-US" kern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5F3DC44-A437-5E11-1532-2BE8935D822B}"/>
              </a:ext>
            </a:extLst>
          </p:cNvPr>
          <p:cNvSpPr txBox="1">
            <a:spLocks/>
          </p:cNvSpPr>
          <p:nvPr/>
        </p:nvSpPr>
        <p:spPr bwMode="auto">
          <a:xfrm>
            <a:off x="76200" y="4572000"/>
            <a:ext cx="7543800" cy="13828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l-PL" kern="0" err="1"/>
              <a:t>Despite</a:t>
            </a:r>
            <a:r>
              <a:rPr lang="pl-PL" kern="0"/>
              <a:t> </a:t>
            </a:r>
            <a:r>
              <a:rPr lang="pl-PL" kern="0" err="1"/>
              <a:t>symmetric</a:t>
            </a:r>
            <a:r>
              <a:rPr lang="pl-PL" kern="0"/>
              <a:t> </a:t>
            </a:r>
            <a:r>
              <a:rPr lang="pl-PL" kern="0" err="1"/>
              <a:t>topology</a:t>
            </a:r>
            <a:r>
              <a:rPr lang="pl-PL" kern="0"/>
              <a:t>, </a:t>
            </a:r>
            <a:r>
              <a:rPr lang="pl-PL" kern="0" err="1"/>
              <a:t>varying</a:t>
            </a:r>
            <a:r>
              <a:rPr lang="pl-PL" kern="0"/>
              <a:t> </a:t>
            </a:r>
            <a:r>
              <a:rPr lang="pl-PL" kern="0" err="1"/>
              <a:t>tx</a:t>
            </a:r>
            <a:r>
              <a:rPr lang="pl-PL" kern="0"/>
              <a:t> </a:t>
            </a:r>
            <a:r>
              <a:rPr lang="pl-PL" kern="0" err="1"/>
              <a:t>success</a:t>
            </a:r>
            <a:r>
              <a:rPr lang="pl-PL" kern="0"/>
              <a:t> </a:t>
            </a:r>
            <a:r>
              <a:rPr lang="pl-PL" kern="0" err="1"/>
              <a:t>probability</a:t>
            </a:r>
            <a:endParaRPr lang="pl-PL" kern="0"/>
          </a:p>
          <a:p>
            <a:pPr lvl="1">
              <a:buFont typeface="Arial" panose="020B0604020202020204" pitchFamily="34" charset="0"/>
              <a:buChar char="•"/>
            </a:pPr>
            <a:r>
              <a:rPr lang="pl-PL" kern="0"/>
              <a:t>STA 2 </a:t>
            </a:r>
            <a:r>
              <a:rPr lang="pl-PL" kern="0" err="1"/>
              <a:t>has</a:t>
            </a:r>
            <a:r>
              <a:rPr lang="pl-PL" kern="0"/>
              <a:t> </a:t>
            </a:r>
            <a:r>
              <a:rPr lang="pl-PL" kern="0" err="1"/>
              <a:t>worse</a:t>
            </a:r>
            <a:r>
              <a:rPr lang="pl-PL" kern="0"/>
              <a:t> channel </a:t>
            </a:r>
            <a:r>
              <a:rPr lang="pl-PL" kern="0" err="1"/>
              <a:t>conditions</a:t>
            </a:r>
            <a:r>
              <a:rPr lang="pl-PL" ker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kern="0" err="1"/>
              <a:t>Receives</a:t>
            </a:r>
            <a:r>
              <a:rPr lang="pl-PL" kern="0"/>
              <a:t> </a:t>
            </a:r>
            <a:r>
              <a:rPr lang="pl-PL" kern="0" err="1"/>
              <a:t>fewer</a:t>
            </a:r>
            <a:r>
              <a:rPr lang="pl-PL" kern="0"/>
              <a:t> </a:t>
            </a:r>
            <a:r>
              <a:rPr lang="pl-PL" kern="0" err="1"/>
              <a:t>TXOPs</a:t>
            </a:r>
            <a:r>
              <a:rPr lang="pl-PL" ker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kern="0"/>
              <a:t>No less </a:t>
            </a:r>
            <a:r>
              <a:rPr lang="pl-PL" kern="0" err="1"/>
              <a:t>than</a:t>
            </a:r>
            <a:r>
              <a:rPr lang="pl-PL" kern="0"/>
              <a:t> </a:t>
            </a:r>
            <a:r>
              <a:rPr lang="pl-PL" kern="0" err="1"/>
              <a:t>under</a:t>
            </a:r>
            <a:r>
              <a:rPr lang="pl-PL" kern="0"/>
              <a:t> </a:t>
            </a:r>
            <a:r>
              <a:rPr lang="pl-PL" kern="0" err="1"/>
              <a:t>perferctly</a:t>
            </a:r>
            <a:r>
              <a:rPr lang="pl-PL" kern="0"/>
              <a:t> fair RR</a:t>
            </a:r>
          </a:p>
          <a:p>
            <a:pPr>
              <a:buFont typeface="Arial" panose="020B0604020202020204" pitchFamily="34" charset="0"/>
              <a:buChar char="•"/>
            </a:pPr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971211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A4E0-3FE4-2C94-ECDB-BF55E8A56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Bonus: Upper </a:t>
            </a:r>
            <a:r>
              <a:rPr lang="pl-PL" err="1"/>
              <a:t>Bound</a:t>
            </a:r>
            <a:r>
              <a:rPr lang="pl-PL"/>
              <a:t> Model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20527-1F25-C31A-2D26-D43E21BD2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l-PL"/>
              <a:t>To </a:t>
            </a:r>
            <a:r>
              <a:rPr lang="pl-PL" err="1"/>
              <a:t>assess</a:t>
            </a:r>
            <a:r>
              <a:rPr lang="pl-PL"/>
              <a:t> the </a:t>
            </a:r>
            <a:r>
              <a:rPr lang="pl-PL" err="1"/>
              <a:t>upper</a:t>
            </a:r>
            <a:r>
              <a:rPr lang="pl-PL"/>
              <a:t> </a:t>
            </a:r>
            <a:r>
              <a:rPr lang="pl-PL" err="1"/>
              <a:t>bound</a:t>
            </a:r>
            <a:r>
              <a:rPr lang="pl-PL"/>
              <a:t> of Co-SR </a:t>
            </a:r>
            <a:r>
              <a:rPr lang="pl-PL" err="1"/>
              <a:t>operation</a:t>
            </a:r>
            <a:r>
              <a:rPr lang="pl-PL"/>
              <a:t>, we </a:t>
            </a:r>
            <a:r>
              <a:rPr lang="pl-PL" err="1"/>
              <a:t>develop</a:t>
            </a:r>
            <a:r>
              <a:rPr lang="pl-PL"/>
              <a:t> a MILP </a:t>
            </a:r>
            <a:r>
              <a:rPr lang="pl-PL" err="1"/>
              <a:t>optimization</a:t>
            </a:r>
            <a:r>
              <a:rPr lang="pl-PL"/>
              <a:t> model [2]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err="1"/>
              <a:t>Based</a:t>
            </a:r>
            <a:r>
              <a:rPr lang="pl-PL"/>
              <a:t> on the </a:t>
            </a:r>
            <a:r>
              <a:rPr lang="pl-PL" i="1" err="1"/>
              <a:t>column</a:t>
            </a:r>
            <a:r>
              <a:rPr lang="pl-PL" i="1"/>
              <a:t> </a:t>
            </a:r>
            <a:r>
              <a:rPr lang="pl-PL" i="1" err="1"/>
              <a:t>generation</a:t>
            </a:r>
            <a:r>
              <a:rPr lang="pl-PL"/>
              <a:t> </a:t>
            </a:r>
            <a:r>
              <a:rPr lang="pl-PL" err="1"/>
              <a:t>optimization</a:t>
            </a:r>
            <a:r>
              <a:rPr lang="pl-PL"/>
              <a:t> </a:t>
            </a:r>
            <a:r>
              <a:rPr lang="pl-PL" err="1"/>
              <a:t>method</a:t>
            </a:r>
            <a:endParaRPr lang="pl-PL"/>
          </a:p>
          <a:p>
            <a:pPr>
              <a:buFont typeface="Arial" panose="020B0604020202020204" pitchFamily="34" charset="0"/>
              <a:buChar char="•"/>
            </a:pPr>
            <a:r>
              <a:rPr lang="pl-PL" err="1"/>
              <a:t>Maximizes</a:t>
            </a:r>
            <a:r>
              <a:rPr lang="pl-PL"/>
              <a:t> </a:t>
            </a:r>
          </a:p>
          <a:p>
            <a:pPr marL="914400" lvl="1" indent="-457200">
              <a:buFont typeface="+mj-lt"/>
              <a:buAutoNum type="alphaLcParenR"/>
            </a:pPr>
            <a:r>
              <a:rPr lang="pl-PL" err="1"/>
              <a:t>Aggregate</a:t>
            </a:r>
            <a:r>
              <a:rPr lang="pl-PL"/>
              <a:t> network </a:t>
            </a:r>
            <a:r>
              <a:rPr lang="pl-PL" err="1"/>
              <a:t>throughput</a:t>
            </a:r>
            <a:r>
              <a:rPr lang="pl-PL"/>
              <a:t> – Co-SR </a:t>
            </a:r>
            <a:r>
              <a:rPr lang="pl-PL" err="1"/>
              <a:t>TXOPs</a:t>
            </a:r>
            <a:r>
              <a:rPr lang="pl-PL"/>
              <a:t> </a:t>
            </a:r>
            <a:r>
              <a:rPr lang="pl-PL" err="1"/>
              <a:t>typically</a:t>
            </a:r>
            <a:r>
              <a:rPr lang="pl-PL"/>
              <a:t> </a:t>
            </a:r>
            <a:r>
              <a:rPr lang="pl-PL" err="1"/>
              <a:t>allocated</a:t>
            </a:r>
            <a:r>
              <a:rPr lang="pl-PL"/>
              <a:t> to </a:t>
            </a:r>
            <a:r>
              <a:rPr lang="pl-PL" err="1"/>
              <a:t>best-placed</a:t>
            </a:r>
            <a:r>
              <a:rPr lang="pl-PL"/>
              <a:t> </a:t>
            </a:r>
            <a:r>
              <a:rPr lang="pl-PL" err="1"/>
              <a:t>STAs</a:t>
            </a:r>
            <a:br>
              <a:rPr lang="pl-PL"/>
            </a:br>
            <a:r>
              <a:rPr lang="pl-PL"/>
              <a:t>OR</a:t>
            </a:r>
          </a:p>
          <a:p>
            <a:pPr marL="914400" lvl="1" indent="-457200">
              <a:buFont typeface="+mj-lt"/>
              <a:buAutoNum type="alphaLcParenR"/>
            </a:pPr>
            <a:r>
              <a:rPr lang="pl-PL" err="1"/>
              <a:t>Fairness</a:t>
            </a:r>
            <a:r>
              <a:rPr lang="pl-PL"/>
              <a:t> – </a:t>
            </a:r>
            <a:r>
              <a:rPr lang="pl-PL" err="1"/>
              <a:t>maximize</a:t>
            </a:r>
            <a:r>
              <a:rPr lang="pl-PL"/>
              <a:t> </a:t>
            </a:r>
            <a:r>
              <a:rPr lang="pl-PL" err="1"/>
              <a:t>throughput</a:t>
            </a:r>
            <a:r>
              <a:rPr lang="pl-PL"/>
              <a:t> of </a:t>
            </a:r>
            <a:r>
              <a:rPr lang="pl-PL" err="1"/>
              <a:t>least</a:t>
            </a:r>
            <a:r>
              <a:rPr lang="pl-PL"/>
              <a:t> </a:t>
            </a:r>
            <a:r>
              <a:rPr lang="pl-PL" err="1"/>
              <a:t>served</a:t>
            </a:r>
            <a:r>
              <a:rPr lang="pl-PL"/>
              <a:t> STA (max-min </a:t>
            </a:r>
            <a:r>
              <a:rPr lang="pl-PL" err="1"/>
              <a:t>optimization</a:t>
            </a:r>
            <a:r>
              <a:rPr lang="pl-PL"/>
              <a:t>)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pl-PL"/>
              <a:t>Independent of </a:t>
            </a:r>
            <a:r>
              <a:rPr lang="pl-PL" err="1"/>
              <a:t>MABs</a:t>
            </a:r>
            <a:r>
              <a:rPr lang="pl-PL"/>
              <a:t> – </a:t>
            </a:r>
            <a:r>
              <a:rPr lang="pl-PL" err="1"/>
              <a:t>can</a:t>
            </a:r>
            <a:r>
              <a:rPr lang="pl-PL"/>
              <a:t> be </a:t>
            </a:r>
            <a:r>
              <a:rPr lang="pl-PL" err="1"/>
              <a:t>used</a:t>
            </a:r>
            <a:r>
              <a:rPr lang="pl-PL"/>
              <a:t> for </a:t>
            </a:r>
            <a:r>
              <a:rPr lang="pl-PL" err="1"/>
              <a:t>any</a:t>
            </a:r>
            <a:r>
              <a:rPr lang="pl-PL"/>
              <a:t> Co-SR </a:t>
            </a:r>
            <a:r>
              <a:rPr lang="pl-PL" err="1"/>
              <a:t>setting</a:t>
            </a:r>
            <a:r>
              <a:rPr lang="pl-PL"/>
              <a:t> as a </a:t>
            </a:r>
            <a:r>
              <a:rPr lang="pl-PL" err="1"/>
              <a:t>baseline</a:t>
            </a:r>
            <a:endParaRPr lang="pl-PL"/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pl-PL" err="1"/>
              <a:t>Python</a:t>
            </a:r>
            <a:r>
              <a:rPr lang="pl-PL"/>
              <a:t> </a:t>
            </a:r>
            <a:r>
              <a:rPr lang="pl-PL" err="1"/>
              <a:t>code</a:t>
            </a:r>
            <a:r>
              <a:rPr lang="pl-PL"/>
              <a:t> </a:t>
            </a:r>
            <a:r>
              <a:rPr lang="pl-PL" err="1"/>
              <a:t>available</a:t>
            </a:r>
            <a:r>
              <a:rPr lang="pl-PL"/>
              <a:t> [3]</a:t>
            </a:r>
          </a:p>
          <a:p>
            <a:pPr marL="457200" lvl="1" indent="0"/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7038F-258B-361C-1056-7000A41A24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C6519-5B9E-7527-4BE5-66A460D9E51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Szymon Szott, AGH University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7628D36-A29C-61FF-477A-A7EF0C66A20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981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l-PL" err="1"/>
              <a:t>TGbn</a:t>
            </a:r>
            <a:r>
              <a:rPr lang="pl-PL"/>
              <a:t> </a:t>
            </a:r>
            <a:r>
              <a:rPr lang="pl-PL" err="1"/>
              <a:t>is</a:t>
            </a:r>
            <a:r>
              <a:rPr lang="pl-PL"/>
              <a:t> developing Co-SR (</a:t>
            </a:r>
            <a:r>
              <a:rPr lang="pl-PL" err="1"/>
              <a:t>Coordinated</a:t>
            </a:r>
            <a:r>
              <a:rPr lang="pl-PL"/>
              <a:t> </a:t>
            </a:r>
            <a:r>
              <a:rPr lang="pl-PL" err="1"/>
              <a:t>Spatial</a:t>
            </a:r>
            <a:r>
              <a:rPr lang="pl-PL"/>
              <a:t> </a:t>
            </a:r>
            <a:r>
              <a:rPr lang="pl-PL" err="1"/>
              <a:t>Reuse</a:t>
            </a:r>
            <a:r>
              <a:rPr lang="pl-PL"/>
              <a:t>), a </a:t>
            </a:r>
            <a:r>
              <a:rPr lang="pl-PL" err="1"/>
              <a:t>variant</a:t>
            </a:r>
            <a:r>
              <a:rPr lang="pl-PL"/>
              <a:t> of MAPC (Multi-AP </a:t>
            </a:r>
            <a:r>
              <a:rPr lang="pl-PL" err="1"/>
              <a:t>Coordination</a:t>
            </a:r>
            <a:r>
              <a:rPr lang="pl-PL"/>
              <a:t>)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l-PL"/>
              <a:t>Co-SR </a:t>
            </a:r>
            <a:r>
              <a:rPr lang="pl-PL" err="1"/>
              <a:t>configuration</a:t>
            </a:r>
            <a:r>
              <a:rPr lang="pl-PL"/>
              <a:t> (AP </a:t>
            </a:r>
            <a:r>
              <a:rPr lang="pl-PL" err="1"/>
              <a:t>selection</a:t>
            </a:r>
            <a:r>
              <a:rPr lang="pl-PL"/>
              <a:t> etc.) </a:t>
            </a:r>
            <a:r>
              <a:rPr lang="pl-PL" err="1"/>
              <a:t>remains</a:t>
            </a:r>
            <a:r>
              <a:rPr lang="pl-PL"/>
              <a:t> </a:t>
            </a:r>
            <a:r>
              <a:rPr lang="pl-PL" err="1"/>
              <a:t>an</a:t>
            </a:r>
            <a:r>
              <a:rPr lang="pl-PL"/>
              <a:t> open challenge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l-PL"/>
              <a:t>We </a:t>
            </a:r>
            <a:r>
              <a:rPr lang="pl-PL" err="1"/>
              <a:t>apply</a:t>
            </a:r>
            <a:r>
              <a:rPr lang="pl-PL"/>
              <a:t> </a:t>
            </a:r>
            <a:r>
              <a:rPr lang="pl-PL" err="1"/>
              <a:t>reinforcement</a:t>
            </a:r>
            <a:r>
              <a:rPr lang="pl-PL"/>
              <a:t> learning to </a:t>
            </a:r>
            <a:r>
              <a:rPr lang="pl-PL" err="1"/>
              <a:t>learn</a:t>
            </a:r>
            <a:r>
              <a:rPr lang="pl-PL"/>
              <a:t> </a:t>
            </a:r>
            <a:r>
              <a:rPr lang="pl-PL" err="1"/>
              <a:t>best</a:t>
            </a:r>
            <a:r>
              <a:rPr lang="pl-PL"/>
              <a:t> Co-SR </a:t>
            </a:r>
            <a:r>
              <a:rPr lang="pl-PL" err="1"/>
              <a:t>configurations</a:t>
            </a:r>
            <a:endParaRPr lang="pl-PL"/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l-PL"/>
              <a:t>Solution </a:t>
            </a:r>
            <a:r>
              <a:rPr lang="pl-PL" err="1"/>
              <a:t>related</a:t>
            </a:r>
            <a:r>
              <a:rPr lang="pl-PL"/>
              <a:t> to the </a:t>
            </a:r>
            <a:r>
              <a:rPr lang="en-US"/>
              <a:t>AIML TIG Technical Report use case for </a:t>
            </a:r>
            <a:r>
              <a:rPr lang="pl-PL"/>
              <a:t>MAPC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l-PL"/>
              <a:t>Major </a:t>
            </a:r>
            <a:r>
              <a:rPr lang="pl-PL" err="1"/>
              <a:t>extension</a:t>
            </a:r>
            <a:r>
              <a:rPr lang="pl-PL"/>
              <a:t> of </a:t>
            </a:r>
            <a:r>
              <a:rPr lang="pl-PL" err="1"/>
              <a:t>previous</a:t>
            </a:r>
            <a:r>
              <a:rPr lang="pl-PL"/>
              <a:t> AIML SC </a:t>
            </a:r>
            <a:r>
              <a:rPr lang="pl-PL" err="1"/>
              <a:t>presentation</a:t>
            </a:r>
            <a:r>
              <a:rPr lang="pl-PL"/>
              <a:t> [1]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l-PL" err="1"/>
              <a:t>Detailed</a:t>
            </a:r>
            <a:r>
              <a:rPr lang="pl-PL"/>
              <a:t> </a:t>
            </a:r>
            <a:r>
              <a:rPr lang="pl-PL" err="1"/>
              <a:t>explanation</a:t>
            </a:r>
            <a:r>
              <a:rPr lang="pl-PL"/>
              <a:t> of </a:t>
            </a:r>
            <a:r>
              <a:rPr lang="pl-PL" err="1"/>
              <a:t>all</a:t>
            </a:r>
            <a:r>
              <a:rPr lang="pl-PL"/>
              <a:t> </a:t>
            </a:r>
            <a:r>
              <a:rPr lang="pl-PL" err="1"/>
              <a:t>results</a:t>
            </a:r>
            <a:r>
              <a:rPr lang="pl-PL"/>
              <a:t> in </a:t>
            </a:r>
            <a:r>
              <a:rPr lang="pl-PL" err="1"/>
              <a:t>preprint</a:t>
            </a:r>
            <a:r>
              <a:rPr lang="pl-PL"/>
              <a:t> [2]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l-PL" err="1"/>
              <a:t>Code</a:t>
            </a:r>
            <a:r>
              <a:rPr lang="pl-PL"/>
              <a:t> </a:t>
            </a:r>
            <a:r>
              <a:rPr lang="pl-PL" err="1"/>
              <a:t>available</a:t>
            </a:r>
            <a:r>
              <a:rPr lang="pl-PL"/>
              <a:t> as open </a:t>
            </a:r>
            <a:r>
              <a:rPr lang="pl-PL" err="1"/>
              <a:t>source</a:t>
            </a:r>
            <a:r>
              <a:rPr lang="pl-PL"/>
              <a:t> [3]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Szymon Szott, AGH University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40A38-666D-2AD7-3488-10C34D538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err="1"/>
              <a:t>Conclusions</a:t>
            </a:r>
            <a:r>
              <a:rPr lang="pl-PL"/>
              <a:t> on H-</a:t>
            </a:r>
            <a:r>
              <a:rPr lang="pl-PL" err="1"/>
              <a:t>MABs</a:t>
            </a:r>
            <a:r>
              <a:rPr lang="pl-PL"/>
              <a:t> for Co-SR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46400-B6E0-0CC5-884C-CAA64F3B2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l-PL"/>
              <a:t>G</a:t>
            </a:r>
            <a:r>
              <a:rPr lang="en-US" err="1"/>
              <a:t>ood</a:t>
            </a:r>
            <a:r>
              <a:rPr lang="en-US"/>
              <a:t> performance (high throughput, low convergence time</a:t>
            </a:r>
            <a:r>
              <a:rPr lang="pl-PL"/>
              <a:t> </a:t>
            </a:r>
            <a:r>
              <a:rPr lang="en-US"/>
              <a:t>for small and medium-sized networks) </a:t>
            </a:r>
            <a:endParaRPr lang="pl-PL"/>
          </a:p>
          <a:p>
            <a:pPr>
              <a:buFont typeface="Arial" panose="020B0604020202020204" pitchFamily="34" charset="0"/>
              <a:buChar char="•"/>
            </a:pPr>
            <a:r>
              <a:rPr lang="pl-PL"/>
              <a:t>R</a:t>
            </a:r>
            <a:r>
              <a:rPr lang="en-US" err="1"/>
              <a:t>esilience</a:t>
            </a:r>
            <a:r>
              <a:rPr lang="en-US"/>
              <a:t> to abrupt</a:t>
            </a:r>
            <a:r>
              <a:rPr lang="pl-PL"/>
              <a:t> </a:t>
            </a:r>
            <a:r>
              <a:rPr lang="en-US"/>
              <a:t>topology changes</a:t>
            </a:r>
            <a:r>
              <a:rPr lang="pl-PL"/>
              <a:t> and </a:t>
            </a:r>
            <a:r>
              <a:rPr lang="pl-PL" err="1"/>
              <a:t>legacy</a:t>
            </a:r>
            <a:r>
              <a:rPr lang="pl-PL"/>
              <a:t> </a:t>
            </a:r>
            <a:r>
              <a:rPr lang="pl-PL" err="1"/>
              <a:t>STAs</a:t>
            </a:r>
            <a:endParaRPr lang="pl-PL"/>
          </a:p>
          <a:p>
            <a:pPr>
              <a:buFont typeface="Arial" panose="020B0604020202020204" pitchFamily="34" charset="0"/>
              <a:buChar char="•"/>
            </a:pPr>
            <a:r>
              <a:rPr lang="pl-PL"/>
              <a:t>L</a:t>
            </a:r>
            <a:r>
              <a:rPr lang="en-US" err="1"/>
              <a:t>arge</a:t>
            </a:r>
            <a:r>
              <a:rPr lang="en-US"/>
              <a:t>-scale networks</a:t>
            </a:r>
            <a:r>
              <a:rPr lang="pl-PL"/>
              <a:t> </a:t>
            </a:r>
            <a:r>
              <a:rPr lang="pl-PL" err="1"/>
              <a:t>require</a:t>
            </a:r>
            <a:r>
              <a:rPr lang="pl-PL"/>
              <a:t> </a:t>
            </a:r>
            <a:r>
              <a:rPr lang="en-US"/>
              <a:t>cluster</a:t>
            </a:r>
            <a:r>
              <a:rPr lang="pl-PL" err="1"/>
              <a:t>ization</a:t>
            </a:r>
            <a:r>
              <a:rPr lang="pl-PL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err="1"/>
              <a:t>Easy</a:t>
            </a:r>
            <a:r>
              <a:rPr lang="pl-PL"/>
              <a:t> </a:t>
            </a:r>
            <a:r>
              <a:rPr lang="en-US"/>
              <a:t>to deploy in hardware</a:t>
            </a:r>
            <a:r>
              <a:rPr lang="pl-PL"/>
              <a:t> (no </a:t>
            </a:r>
            <a:r>
              <a:rPr lang="pl-PL" err="1"/>
              <a:t>training</a:t>
            </a:r>
            <a:r>
              <a:rPr lang="pl-PL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err="1"/>
              <a:t>Future</a:t>
            </a:r>
            <a:r>
              <a:rPr lang="pl-PL"/>
              <a:t> </a:t>
            </a:r>
            <a:r>
              <a:rPr lang="pl-PL" err="1"/>
              <a:t>work</a:t>
            </a:r>
            <a:endParaRPr lang="pl-PL"/>
          </a:p>
          <a:p>
            <a:pPr lvl="1">
              <a:buFont typeface="Arial" panose="020B0604020202020204" pitchFamily="34" charset="0"/>
              <a:buChar char="•"/>
            </a:pPr>
            <a:r>
              <a:rPr lang="pl-PL"/>
              <a:t>Joint MCS </a:t>
            </a:r>
            <a:r>
              <a:rPr lang="pl-PL" err="1"/>
              <a:t>selection</a:t>
            </a:r>
            <a:endParaRPr lang="pl-PL"/>
          </a:p>
          <a:p>
            <a:pPr lvl="1">
              <a:buFont typeface="Arial" panose="020B0604020202020204" pitchFamily="34" charset="0"/>
              <a:buChar char="•"/>
            </a:pPr>
            <a:r>
              <a:rPr lang="pl-PL" err="1"/>
              <a:t>Fully</a:t>
            </a:r>
            <a:r>
              <a:rPr lang="pl-PL"/>
              <a:t> </a:t>
            </a:r>
            <a:r>
              <a:rPr lang="pl-PL" err="1"/>
              <a:t>distributed</a:t>
            </a:r>
            <a:r>
              <a:rPr lang="pl-PL"/>
              <a:t> </a:t>
            </a:r>
            <a:r>
              <a:rPr lang="pl-PL" err="1"/>
              <a:t>operation</a:t>
            </a:r>
            <a:endParaRPr lang="pl-PL"/>
          </a:p>
          <a:p>
            <a:pPr lvl="1">
              <a:buFont typeface="Arial" panose="020B0604020202020204" pitchFamily="34" charset="0"/>
              <a:buChar char="•"/>
            </a:pPr>
            <a:r>
              <a:rPr lang="pl-PL" err="1"/>
              <a:t>Larger</a:t>
            </a:r>
            <a:r>
              <a:rPr lang="pl-PL"/>
              <a:t> dynamics (</a:t>
            </a:r>
            <a:r>
              <a:rPr lang="pl-PL" err="1"/>
              <a:t>station</a:t>
            </a:r>
            <a:r>
              <a:rPr lang="pl-PL"/>
              <a:t> </a:t>
            </a:r>
            <a:r>
              <a:rPr lang="pl-PL" err="1"/>
              <a:t>churn</a:t>
            </a:r>
            <a:r>
              <a:rPr lang="pl-PL"/>
              <a:t>, non-</a:t>
            </a:r>
            <a:r>
              <a:rPr lang="pl-PL" err="1"/>
              <a:t>full</a:t>
            </a:r>
            <a:r>
              <a:rPr lang="pl-PL"/>
              <a:t> </a:t>
            </a:r>
            <a:r>
              <a:rPr lang="pl-PL" err="1"/>
              <a:t>buffers</a:t>
            </a:r>
            <a:r>
              <a:rPr lang="pl-PL"/>
              <a:t>) </a:t>
            </a:r>
            <a:r>
              <a:rPr lang="pl-PL">
                <a:sym typeface="Wingdings" panose="05000000000000000000" pitchFamily="2" charset="2"/>
              </a:rPr>
              <a:t> </a:t>
            </a:r>
            <a:r>
              <a:rPr lang="pl-PL" err="1">
                <a:sym typeface="Wingdings" panose="05000000000000000000" pitchFamily="2" charset="2"/>
              </a:rPr>
              <a:t>coldspares</a:t>
            </a:r>
            <a:r>
              <a:rPr lang="pl-PL">
                <a:sym typeface="Wingdings" panose="05000000000000000000" pitchFamily="2" charset="2"/>
              </a:rPr>
              <a:t> </a:t>
            </a:r>
            <a:r>
              <a:rPr lang="pl-PL" err="1">
                <a:sym typeface="Wingdings" panose="05000000000000000000" pitchFamily="2" charset="2"/>
              </a:rPr>
              <a:t>approach</a:t>
            </a:r>
            <a:endParaRPr lang="pl-PL"/>
          </a:p>
          <a:p>
            <a:pPr lvl="1">
              <a:buFont typeface="Arial" panose="020B0604020202020204" pitchFamily="34" charset="0"/>
              <a:buChar char="•"/>
            </a:pPr>
            <a:r>
              <a:rPr lang="pl-PL" err="1"/>
              <a:t>Probing</a:t>
            </a:r>
            <a:r>
              <a:rPr lang="pl-PL"/>
              <a:t> for Co-BF</a:t>
            </a:r>
          </a:p>
          <a:p>
            <a:pPr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F97099-0534-9C36-4E58-723F35E947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465DE-CEA5-5AF2-BF08-5B0217725D7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Szymon Szott, AGH University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C6B7C68-D28C-1FC8-4C70-05D7A3EDA8A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775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/>
              <a:t>[1] S. Szott et al. "</a:t>
            </a:r>
            <a:r>
              <a:rPr lang="en-US"/>
              <a:t>MAPC C-SR Scheduling with Multi-Armed Bandits</a:t>
            </a:r>
            <a:r>
              <a:rPr lang="pl-PL"/>
              <a:t>", IEEE 802.11-24/0640r1.</a:t>
            </a:r>
          </a:p>
          <a:p>
            <a:r>
              <a:rPr lang="pl-PL"/>
              <a:t>[2] M. Wojnar et al. "</a:t>
            </a:r>
            <a:r>
              <a:rPr lang="en-US"/>
              <a:t>Coordinated Spatial Reuse Scheduling With Machine Learning in IEEE 802.11 MAPC Networks</a:t>
            </a:r>
            <a:r>
              <a:rPr lang="pl-PL"/>
              <a:t>", </a:t>
            </a:r>
            <a:r>
              <a:rPr lang="pl-PL" err="1"/>
              <a:t>arxiv</a:t>
            </a:r>
            <a:r>
              <a:rPr lang="pl-PL"/>
              <a:t> </a:t>
            </a:r>
            <a:r>
              <a:rPr lang="pl-PL" err="1"/>
              <a:t>preprint</a:t>
            </a:r>
            <a:r>
              <a:rPr lang="pl-PL"/>
              <a:t>.</a:t>
            </a:r>
          </a:p>
          <a:p>
            <a:r>
              <a:rPr lang="pl-PL"/>
              <a:t>[3] </a:t>
            </a:r>
            <a:r>
              <a:rPr lang="en-US"/>
              <a:t>Coordinated Spatial Reuse Scheduling with Machine Learning in IEEE 802.11 MAPC Networks</a:t>
            </a:r>
            <a:r>
              <a:rPr lang="pl-PL"/>
              <a:t>, </a:t>
            </a:r>
            <a:r>
              <a:rPr lang="pl-PL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https://github.com/ml4wifi-devs/csr</a:t>
            </a:r>
            <a:r>
              <a:rPr lang="pl-PL"/>
              <a:t>, </a:t>
            </a:r>
            <a:r>
              <a:rPr lang="pl-PL" err="1"/>
              <a:t>accessed</a:t>
            </a:r>
            <a:r>
              <a:rPr lang="pl-PL"/>
              <a:t> on 2025-05-05.</a:t>
            </a:r>
          </a:p>
          <a:p>
            <a:r>
              <a:rPr lang="pl-PL"/>
              <a:t>[4] Ross </a:t>
            </a:r>
            <a:r>
              <a:rPr lang="pl-PL" err="1"/>
              <a:t>Jian</a:t>
            </a:r>
            <a:r>
              <a:rPr lang="pl-PL"/>
              <a:t> </a:t>
            </a:r>
            <a:r>
              <a:rPr lang="pl-PL" err="1"/>
              <a:t>Yu</a:t>
            </a:r>
            <a:r>
              <a:rPr lang="pl-PL"/>
              <a:t>, "</a:t>
            </a:r>
            <a:r>
              <a:rPr lang="pl-PL" err="1"/>
              <a:t>Specification</a:t>
            </a:r>
            <a:r>
              <a:rPr lang="pl-PL"/>
              <a:t> Framework for </a:t>
            </a:r>
            <a:r>
              <a:rPr lang="pl-PL" err="1"/>
              <a:t>TGbn</a:t>
            </a:r>
            <a:r>
              <a:rPr lang="pl-PL"/>
              <a:t>", IEEE 802.11-24/0209r14.</a:t>
            </a:r>
          </a:p>
          <a:p>
            <a:r>
              <a:rPr lang="pl-PL"/>
              <a:t>[5] L.-H. </a:t>
            </a:r>
            <a:r>
              <a:rPr lang="pl-PL" err="1"/>
              <a:t>Shen</a:t>
            </a:r>
            <a:r>
              <a:rPr lang="pl-PL"/>
              <a:t>, Y. Ho, K.-T. Feng, L.-L. Yang, S.-H. Wu, and J.-M. Wu, “</a:t>
            </a:r>
            <a:r>
              <a:rPr lang="pl-PL" err="1"/>
              <a:t>Hierarchical</a:t>
            </a:r>
            <a:r>
              <a:rPr lang="pl-PL"/>
              <a:t> Multi-Agent Multi-</a:t>
            </a:r>
            <a:r>
              <a:rPr lang="pl-PL" err="1"/>
              <a:t>Armed</a:t>
            </a:r>
            <a:r>
              <a:rPr lang="pl-PL"/>
              <a:t> </a:t>
            </a:r>
            <a:r>
              <a:rPr lang="pl-PL" err="1"/>
              <a:t>Bandit</a:t>
            </a:r>
            <a:r>
              <a:rPr lang="pl-PL"/>
              <a:t> for Resource </a:t>
            </a:r>
            <a:r>
              <a:rPr lang="pl-PL" err="1"/>
              <a:t>Allocation</a:t>
            </a:r>
            <a:r>
              <a:rPr lang="pl-PL"/>
              <a:t> in Multi-LEO </a:t>
            </a:r>
            <a:r>
              <a:rPr lang="pl-PL" err="1"/>
              <a:t>Satellite</a:t>
            </a:r>
            <a:r>
              <a:rPr lang="pl-PL"/>
              <a:t> Constellation Networks,” in 2023 IEEE 97th </a:t>
            </a:r>
            <a:r>
              <a:rPr lang="pl-PL" err="1"/>
              <a:t>Vehicular</a:t>
            </a:r>
            <a:r>
              <a:rPr lang="pl-PL"/>
              <a:t> Technology Conference (VTC2023-Spring), 2023, pp. 1–5.</a:t>
            </a:r>
          </a:p>
          <a:p>
            <a:r>
              <a:rPr lang="pl-PL"/>
              <a:t>[6] M. Wojnar et al., "IEEE 802.11bn Multi-AP </a:t>
            </a:r>
            <a:r>
              <a:rPr lang="pl-PL" err="1"/>
              <a:t>Coordinated</a:t>
            </a:r>
            <a:r>
              <a:rPr lang="pl-PL"/>
              <a:t> </a:t>
            </a:r>
            <a:r>
              <a:rPr lang="pl-PL" err="1"/>
              <a:t>Spatial</a:t>
            </a:r>
            <a:r>
              <a:rPr lang="pl-PL"/>
              <a:t> </a:t>
            </a:r>
            <a:r>
              <a:rPr lang="pl-PL" err="1"/>
              <a:t>Reuse</a:t>
            </a:r>
            <a:r>
              <a:rPr lang="pl-PL"/>
              <a:t> With </a:t>
            </a:r>
            <a:r>
              <a:rPr lang="pl-PL" err="1"/>
              <a:t>Hierarchical</a:t>
            </a:r>
            <a:r>
              <a:rPr lang="pl-PL"/>
              <a:t> Multi-</a:t>
            </a:r>
            <a:r>
              <a:rPr lang="pl-PL" err="1"/>
              <a:t>Armed</a:t>
            </a:r>
            <a:r>
              <a:rPr lang="pl-PL"/>
              <a:t> </a:t>
            </a:r>
            <a:r>
              <a:rPr lang="pl-PL" err="1"/>
              <a:t>Bandits</a:t>
            </a:r>
            <a:r>
              <a:rPr lang="pl-PL"/>
              <a:t>," in IEEE Communications </a:t>
            </a:r>
            <a:r>
              <a:rPr lang="pl-PL" err="1"/>
              <a:t>Letters</a:t>
            </a:r>
            <a:r>
              <a:rPr lang="pl-PL"/>
              <a:t>, vol. 29, no. 3, pp. 428-432, March 2025, doi: 10.1109/LCOMM.2024.3521079. </a:t>
            </a:r>
          </a:p>
          <a:p>
            <a:r>
              <a:rPr lang="pl-PL"/>
              <a:t>[7] </a:t>
            </a:r>
            <a:r>
              <a:rPr lang="pl-PL" err="1"/>
              <a:t>openwifi</a:t>
            </a:r>
            <a:r>
              <a:rPr lang="pl-PL"/>
              <a:t>, </a:t>
            </a:r>
            <a:r>
              <a:rPr lang="pl-PL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https://github.com/open-sdr/openwifi</a:t>
            </a:r>
            <a:r>
              <a:rPr lang="pl-PL"/>
              <a:t>, </a:t>
            </a:r>
            <a:r>
              <a:rPr lang="pl-PL" err="1"/>
              <a:t>accessed</a:t>
            </a:r>
            <a:r>
              <a:rPr lang="pl-PL"/>
              <a:t> on 2025-05-05.</a:t>
            </a:r>
          </a:p>
          <a:p>
            <a:r>
              <a:rPr lang="pl-PL"/>
              <a:t>[8] J. </a:t>
            </a:r>
            <a:r>
              <a:rPr lang="pl-PL" err="1"/>
              <a:t>Haxhibeqiri</a:t>
            </a:r>
            <a:r>
              <a:rPr lang="pl-PL"/>
              <a:t> et al. "</a:t>
            </a:r>
            <a:r>
              <a:rPr lang="pl-PL" err="1"/>
              <a:t>Bringing</a:t>
            </a:r>
            <a:r>
              <a:rPr lang="pl-PL"/>
              <a:t> </a:t>
            </a:r>
            <a:r>
              <a:rPr lang="pl-PL" err="1"/>
              <a:t>time-sensitive</a:t>
            </a:r>
            <a:r>
              <a:rPr lang="pl-PL"/>
              <a:t> </a:t>
            </a:r>
            <a:r>
              <a:rPr lang="pl-PL" err="1"/>
              <a:t>networking</a:t>
            </a:r>
            <a:r>
              <a:rPr lang="pl-PL"/>
              <a:t> to </a:t>
            </a:r>
            <a:r>
              <a:rPr lang="pl-PL" err="1"/>
              <a:t>wireless</a:t>
            </a:r>
            <a:r>
              <a:rPr lang="pl-PL"/>
              <a:t> </a:t>
            </a:r>
            <a:r>
              <a:rPr lang="pl-PL" err="1"/>
              <a:t>professional</a:t>
            </a:r>
            <a:r>
              <a:rPr lang="pl-PL"/>
              <a:t> </a:t>
            </a:r>
            <a:r>
              <a:rPr lang="pl-PL" err="1"/>
              <a:t>private</a:t>
            </a:r>
            <a:r>
              <a:rPr lang="pl-PL"/>
              <a:t> networks: </a:t>
            </a:r>
            <a:r>
              <a:rPr lang="pl-PL" err="1"/>
              <a:t>Filling</a:t>
            </a:r>
            <a:r>
              <a:rPr lang="pl-PL"/>
              <a:t> </a:t>
            </a:r>
            <a:r>
              <a:rPr lang="pl-PL" err="1"/>
              <a:t>gaps</a:t>
            </a:r>
            <a:r>
              <a:rPr lang="pl-PL"/>
              <a:t> and </a:t>
            </a:r>
            <a:r>
              <a:rPr lang="pl-PL" err="1"/>
              <a:t>bridging</a:t>
            </a:r>
            <a:r>
              <a:rPr lang="pl-PL"/>
              <a:t> the </a:t>
            </a:r>
            <a:r>
              <a:rPr lang="pl-PL" err="1"/>
              <a:t>innovation</a:t>
            </a:r>
            <a:r>
              <a:rPr lang="pl-PL"/>
              <a:t>." Wireless Personal Communications 121 (2021): 1255-1271.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Szymon Szott, AGH University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err="1"/>
              <a:t>Background</a:t>
            </a:r>
            <a:endParaRPr lang="en-GB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pl-PL" err="1"/>
              <a:t>Fully</a:t>
            </a:r>
            <a:r>
              <a:rPr lang="pl-PL"/>
              <a:t> </a:t>
            </a:r>
            <a:r>
              <a:rPr lang="pl-PL" err="1"/>
              <a:t>random</a:t>
            </a:r>
            <a:r>
              <a:rPr lang="pl-PL"/>
              <a:t> </a:t>
            </a:r>
            <a:r>
              <a:rPr lang="pl-PL" err="1"/>
              <a:t>access</a:t>
            </a:r>
            <a:r>
              <a:rPr lang="pl-PL"/>
              <a:t> </a:t>
            </a:r>
            <a:r>
              <a:rPr lang="pl-PL" err="1"/>
              <a:t>insufficient</a:t>
            </a:r>
            <a:r>
              <a:rPr lang="pl-PL"/>
              <a:t> for </a:t>
            </a:r>
            <a:r>
              <a:rPr lang="pl-PL" err="1"/>
              <a:t>dense</a:t>
            </a:r>
            <a:r>
              <a:rPr lang="pl-PL"/>
              <a:t> </a:t>
            </a:r>
            <a:r>
              <a:rPr lang="pl-PL" err="1"/>
              <a:t>deployments</a:t>
            </a:r>
            <a:endParaRPr lang="pl-PL"/>
          </a:p>
          <a:p>
            <a:pPr>
              <a:buFont typeface="Times New Roman" pitchFamily="16" charset="0"/>
              <a:buChar char="•"/>
            </a:pPr>
            <a:r>
              <a:rPr lang="pl-PL" err="1"/>
              <a:t>TGbn</a:t>
            </a:r>
            <a:r>
              <a:rPr lang="pl-PL"/>
              <a:t> </a:t>
            </a:r>
            <a:r>
              <a:rPr lang="pl-PL" err="1"/>
              <a:t>is</a:t>
            </a:r>
            <a:r>
              <a:rPr lang="pl-PL"/>
              <a:t> </a:t>
            </a:r>
            <a:r>
              <a:rPr lang="pl-PL" err="1"/>
              <a:t>introducing</a:t>
            </a:r>
            <a:r>
              <a:rPr lang="pl-PL"/>
              <a:t> </a:t>
            </a:r>
            <a:r>
              <a:rPr lang="pl-PL" err="1"/>
              <a:t>multi</a:t>
            </a:r>
            <a:r>
              <a:rPr lang="pl-PL"/>
              <a:t>-AP </a:t>
            </a:r>
            <a:r>
              <a:rPr lang="pl-PL" err="1"/>
              <a:t>coordination</a:t>
            </a:r>
            <a:r>
              <a:rPr lang="pl-PL"/>
              <a:t>  (MAPC) w/ </a:t>
            </a:r>
            <a:r>
              <a:rPr lang="pl-PL" err="1"/>
              <a:t>several</a:t>
            </a:r>
            <a:r>
              <a:rPr lang="pl-PL"/>
              <a:t> </a:t>
            </a:r>
            <a:r>
              <a:rPr lang="pl-PL" err="1"/>
              <a:t>modes</a:t>
            </a:r>
            <a:r>
              <a:rPr lang="pl-PL"/>
              <a:t>:</a:t>
            </a:r>
          </a:p>
          <a:p>
            <a:pPr lvl="1">
              <a:buFont typeface="Times New Roman" pitchFamily="16" charset="0"/>
              <a:buChar char="•"/>
            </a:pPr>
            <a:r>
              <a:rPr lang="pl-PL" err="1"/>
              <a:t>Coordinated</a:t>
            </a:r>
            <a:r>
              <a:rPr lang="pl-PL"/>
              <a:t> </a:t>
            </a:r>
            <a:r>
              <a:rPr lang="pl-PL" err="1"/>
              <a:t>Spatial</a:t>
            </a:r>
            <a:r>
              <a:rPr lang="pl-PL"/>
              <a:t> </a:t>
            </a:r>
            <a:r>
              <a:rPr lang="pl-PL" err="1"/>
              <a:t>Reuse</a:t>
            </a:r>
            <a:r>
              <a:rPr lang="pl-PL"/>
              <a:t> (Co-SR), </a:t>
            </a:r>
            <a:r>
              <a:rPr lang="pl-PL" err="1"/>
              <a:t>Coordinated</a:t>
            </a:r>
            <a:r>
              <a:rPr lang="pl-PL"/>
              <a:t> </a:t>
            </a:r>
            <a:r>
              <a:rPr lang="pl-PL" err="1"/>
              <a:t>Beamforming</a:t>
            </a:r>
            <a:r>
              <a:rPr lang="pl-PL"/>
              <a:t> (Co-BF), etc.</a:t>
            </a:r>
          </a:p>
          <a:p>
            <a:pPr>
              <a:buFont typeface="Times New Roman" pitchFamily="16" charset="0"/>
              <a:buChar char="•"/>
            </a:pPr>
            <a:r>
              <a:rPr lang="pl-PL" err="1"/>
              <a:t>TGbn</a:t>
            </a:r>
            <a:r>
              <a:rPr lang="pl-PL"/>
              <a:t> SFD [4]</a:t>
            </a:r>
          </a:p>
          <a:p>
            <a:pPr lvl="1">
              <a:buFont typeface="Times New Roman" pitchFamily="16" charset="0"/>
              <a:buChar char="•"/>
            </a:pPr>
            <a:r>
              <a:rPr lang="pl-PL" sz="180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"</a:t>
            </a:r>
            <a:r>
              <a:rPr lang="en-US" sz="180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TGbn</a:t>
            </a:r>
            <a:r>
              <a:rPr lang="en-US" sz="180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defines a multi-AP Coordinated Spatial Reuse (Co-SR) at TXOP-level with power control</a:t>
            </a:r>
            <a:r>
              <a:rPr lang="pl-PL" sz="180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."</a:t>
            </a:r>
          </a:p>
          <a:p>
            <a:pPr lvl="1">
              <a:buFont typeface="Times New Roman" pitchFamily="16" charset="0"/>
              <a:buChar char="•"/>
            </a:pPr>
            <a:r>
              <a:rPr lang="pl-PL" sz="1800">
                <a:latin typeface="Times New Roman" panose="02020603050405020304" pitchFamily="18" charset="0"/>
                <a:ea typeface="SimSun" panose="02010600030101010101" pitchFamily="2" charset="-122"/>
              </a:rPr>
              <a:t>"</a:t>
            </a:r>
            <a:r>
              <a:rPr lang="en-US" sz="1800">
                <a:latin typeface="Times New Roman" panose="02020603050405020304" pitchFamily="18" charset="0"/>
                <a:ea typeface="SimSun" panose="02010600030101010101" pitchFamily="2" charset="-122"/>
              </a:rPr>
              <a:t>A sharing AP that intends to initiate a Coordinated Spatial Reuse transmission shall transmit a Trigger frame to initiate concurrent Co-SR transmissions with one (whether to allow more is TBD) other AP within its obtained TXOP</a:t>
            </a:r>
            <a:r>
              <a:rPr lang="pl-PL" sz="1800">
                <a:latin typeface="Times New Roman" panose="02020603050405020304" pitchFamily="18" charset="0"/>
                <a:ea typeface="SimSun" panose="02010600030101010101" pitchFamily="2" charset="-122"/>
              </a:rPr>
              <a:t>."</a:t>
            </a:r>
          </a:p>
          <a:p>
            <a:pPr>
              <a:buFont typeface="Times New Roman" pitchFamily="16" charset="0"/>
              <a:buChar char="•"/>
            </a:pPr>
            <a:r>
              <a:rPr lang="pl-PL">
                <a:latin typeface="Times New Roman" panose="02020603050405020304" pitchFamily="18" charset="0"/>
                <a:ea typeface="SimSun" panose="02010600030101010101" pitchFamily="2" charset="-122"/>
              </a:rPr>
              <a:t>In Co-SR, </a:t>
            </a:r>
            <a:r>
              <a:rPr lang="en-US">
                <a:latin typeface="Times New Roman" panose="02020603050405020304" pitchFamily="18" charset="0"/>
                <a:ea typeface="SimSun" panose="02010600030101010101" pitchFamily="2" charset="-122"/>
              </a:rPr>
              <a:t>APs transmit simultaneously, on the same channel, with</a:t>
            </a:r>
            <a:r>
              <a:rPr lang="pl-PL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>
                <a:latin typeface="Times New Roman" panose="02020603050405020304" pitchFamily="18" charset="0"/>
                <a:ea typeface="SimSun" panose="02010600030101010101" pitchFamily="2" charset="-122"/>
              </a:rPr>
              <a:t>adjusted </a:t>
            </a:r>
            <a:r>
              <a:rPr lang="pl-PL" err="1">
                <a:latin typeface="Times New Roman" panose="02020603050405020304" pitchFamily="18" charset="0"/>
                <a:ea typeface="SimSun" panose="02010600030101010101" pitchFamily="2" charset="-122"/>
              </a:rPr>
              <a:t>Tx</a:t>
            </a:r>
            <a:r>
              <a:rPr lang="en-US">
                <a:latin typeface="Times New Roman" panose="02020603050405020304" pitchFamily="18" charset="0"/>
                <a:ea typeface="SimSun" panose="02010600030101010101" pitchFamily="2" charset="-122"/>
              </a:rPr>
              <a:t> power to avoid interference</a:t>
            </a:r>
            <a:endParaRPr lang="pl-PL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buFont typeface="Times New Roman" pitchFamily="16" charset="0"/>
              <a:buChar char="•"/>
            </a:pPr>
            <a:r>
              <a:rPr lang="pl-PL">
                <a:latin typeface="Times New Roman" panose="02020603050405020304" pitchFamily="18" charset="0"/>
                <a:ea typeface="SimSun" panose="02010600030101010101" pitchFamily="2" charset="-122"/>
              </a:rPr>
              <a:t>Co-SR != 802.11ax OBSS_PD SR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Szymon Szott, AGH University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A944A-CB3F-B348-640F-44AFF8833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/>
              <a:t>C-SR </a:t>
            </a:r>
            <a:r>
              <a:rPr lang="pl-PL" err="1"/>
              <a:t>Example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FC0AB-0126-CEDB-EBF4-53B02FB6C0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879FE-7D30-11B0-B632-A7144E5656F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Szymon Szott, AGH University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18B5A75-3B13-F57D-5E13-A428B95C084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204A4B-1827-F297-3BBB-AA506EFA1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858878"/>
            <a:ext cx="5334000" cy="17842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083A74-46CD-6C9B-77BD-B864EE7BE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98" y="2743200"/>
            <a:ext cx="5736964" cy="34726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3257F8-6399-9EF0-B809-73DFE64F5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2743200"/>
            <a:ext cx="6058872" cy="347267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00C61-5F8B-6D8B-3D7E-0BEFBF075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21590"/>
            <a:ext cx="3809999" cy="921560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err="1"/>
              <a:t>Downlink</a:t>
            </a:r>
            <a:endParaRPr lang="pl-PL"/>
          </a:p>
          <a:p>
            <a:pPr>
              <a:buFont typeface="Arial" panose="020B0604020202020204" pitchFamily="34" charset="0"/>
              <a:buChar char="•"/>
            </a:pPr>
            <a:r>
              <a:rPr lang="pl-PL" err="1"/>
              <a:t>Omnidirectional</a:t>
            </a:r>
            <a:r>
              <a:rPr lang="pl-PL"/>
              <a:t> </a:t>
            </a:r>
            <a:r>
              <a:rPr lang="pl-PL" err="1"/>
              <a:t>antennas</a:t>
            </a:r>
            <a:endParaRPr lang="pl-PL"/>
          </a:p>
          <a:p>
            <a:pPr>
              <a:buFont typeface="Arial" panose="020B0604020202020204" pitchFamily="34" charset="0"/>
              <a:buChar char="•"/>
            </a:pPr>
            <a:r>
              <a:rPr lang="pl-PL" err="1"/>
              <a:t>Tx</a:t>
            </a:r>
            <a:r>
              <a:rPr lang="pl-PL"/>
              <a:t> </a:t>
            </a:r>
            <a:r>
              <a:rPr lang="pl-PL" err="1"/>
              <a:t>power</a:t>
            </a:r>
            <a:r>
              <a:rPr lang="pl-PL"/>
              <a:t> </a:t>
            </a:r>
            <a:r>
              <a:rPr lang="pl-PL" err="1"/>
              <a:t>levels</a:t>
            </a:r>
            <a:r>
              <a:rPr lang="pl-PL"/>
              <a:t> </a:t>
            </a:r>
            <a:r>
              <a:rPr lang="pl-PL" err="1"/>
              <a:t>omitted</a:t>
            </a:r>
            <a:r>
              <a:rPr lang="pl-PL"/>
              <a:t> for </a:t>
            </a:r>
            <a:r>
              <a:rPr lang="pl-PL" err="1"/>
              <a:t>clarity</a:t>
            </a:r>
            <a:endParaRPr lang="en-US"/>
          </a:p>
          <a:p>
            <a:pPr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58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72C25-A345-5CA5-A940-3515CE6D3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Problem Statement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1E598-3F0B-6063-6C41-C5AFC6B15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l-PL" err="1"/>
              <a:t>Which</a:t>
            </a:r>
            <a:r>
              <a:rPr lang="pl-PL"/>
              <a:t> </a:t>
            </a:r>
            <a:r>
              <a:rPr lang="pl-PL" err="1"/>
              <a:t>APs</a:t>
            </a:r>
            <a:r>
              <a:rPr lang="pl-PL"/>
              <a:t> </a:t>
            </a:r>
            <a:r>
              <a:rPr lang="pl-PL" err="1"/>
              <a:t>should</a:t>
            </a:r>
            <a:r>
              <a:rPr lang="pl-PL"/>
              <a:t> </a:t>
            </a:r>
            <a:r>
              <a:rPr lang="pl-PL" err="1"/>
              <a:t>transmit</a:t>
            </a:r>
            <a:r>
              <a:rPr lang="pl-PL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pl-PL" err="1"/>
              <a:t>Which</a:t>
            </a:r>
            <a:r>
              <a:rPr lang="pl-PL"/>
              <a:t> </a:t>
            </a:r>
            <a:r>
              <a:rPr lang="pl-PL" err="1"/>
              <a:t>STAs</a:t>
            </a:r>
            <a:r>
              <a:rPr lang="pl-PL"/>
              <a:t> </a:t>
            </a:r>
            <a:r>
              <a:rPr lang="pl-PL" err="1"/>
              <a:t>can</a:t>
            </a:r>
            <a:r>
              <a:rPr lang="pl-PL"/>
              <a:t> be the </a:t>
            </a:r>
            <a:r>
              <a:rPr lang="pl-PL" err="1"/>
              <a:t>receivers</a:t>
            </a:r>
            <a:r>
              <a:rPr lang="pl-PL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pl-PL" err="1"/>
              <a:t>What</a:t>
            </a:r>
            <a:r>
              <a:rPr lang="pl-PL"/>
              <a:t> </a:t>
            </a:r>
            <a:r>
              <a:rPr lang="pl-PL" err="1"/>
              <a:t>should</a:t>
            </a:r>
            <a:r>
              <a:rPr lang="pl-PL"/>
              <a:t> be the </a:t>
            </a:r>
            <a:r>
              <a:rPr lang="pl-PL" err="1"/>
              <a:t>Tx</a:t>
            </a:r>
            <a:r>
              <a:rPr lang="pl-PL"/>
              <a:t> </a:t>
            </a:r>
            <a:r>
              <a:rPr lang="pl-PL" err="1"/>
              <a:t>power</a:t>
            </a:r>
            <a:r>
              <a:rPr lang="pl-PL"/>
              <a:t> </a:t>
            </a:r>
            <a:r>
              <a:rPr lang="pl-PL" err="1"/>
              <a:t>levels</a:t>
            </a:r>
            <a:r>
              <a:rPr lang="pl-PL"/>
              <a:t>?</a:t>
            </a:r>
          </a:p>
          <a:p>
            <a:pPr>
              <a:buFont typeface="Arial" panose="020B0604020202020204" pitchFamily="34" charset="0"/>
              <a:buChar char="•"/>
            </a:pPr>
            <a:endParaRPr lang="pl-PL"/>
          </a:p>
          <a:p>
            <a:r>
              <a:rPr lang="pl-PL" err="1"/>
              <a:t>Selecting</a:t>
            </a:r>
            <a:r>
              <a:rPr lang="pl-PL"/>
              <a:t> </a:t>
            </a:r>
            <a:r>
              <a:rPr lang="pl-PL" err="1"/>
              <a:t>such</a:t>
            </a:r>
            <a:r>
              <a:rPr lang="pl-PL"/>
              <a:t> </a:t>
            </a:r>
            <a:r>
              <a:rPr lang="pl-PL" err="1"/>
              <a:t>transmission</a:t>
            </a:r>
            <a:r>
              <a:rPr lang="pl-PL"/>
              <a:t> </a:t>
            </a:r>
            <a:r>
              <a:rPr lang="pl-PL" err="1"/>
              <a:t>configurations</a:t>
            </a:r>
            <a:r>
              <a:rPr lang="pl-PL"/>
              <a:t> </a:t>
            </a:r>
            <a:r>
              <a:rPr lang="pl-PL" err="1"/>
              <a:t>is</a:t>
            </a:r>
            <a:r>
              <a:rPr lang="pl-PL"/>
              <a:t> the </a:t>
            </a:r>
            <a:r>
              <a:rPr lang="en-US" i="1"/>
              <a:t>C-SR scheduling problem</a:t>
            </a:r>
            <a:r>
              <a:rPr lang="pl-PL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AA337-85DB-F406-BE72-93515B8A5B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13CFD-8D88-6C9B-46D0-BEFB24BDEDE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Szymon Szott, AGH University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207CE6-AFFA-17BA-6C35-62C4F472BAB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706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807C-699C-8FF5-797B-3B2303B41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Solutions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81573-7170-D510-1794-9047789C0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0"/>
            <a:ext cx="10058400" cy="4113213"/>
          </a:xfrm>
        </p:spPr>
        <p:txBody>
          <a:bodyPr numCol="2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err="1"/>
              <a:t>Measurements</a:t>
            </a:r>
            <a:r>
              <a:rPr lang="pl-PL"/>
              <a:t>: RSS </a:t>
            </a:r>
            <a:r>
              <a:rPr lang="pl-PL" err="1"/>
              <a:t>or</a:t>
            </a:r>
            <a:r>
              <a:rPr lang="pl-PL"/>
              <a:t> CSI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err="1"/>
              <a:t>Problems</a:t>
            </a:r>
            <a:endParaRPr lang="pl-PL"/>
          </a:p>
          <a:p>
            <a:pPr lvl="1">
              <a:buFont typeface="Arial" panose="020B0604020202020204" pitchFamily="34" charset="0"/>
              <a:buChar char="•"/>
            </a:pPr>
            <a:r>
              <a:rPr lang="pl-PL" err="1"/>
              <a:t>Measurements</a:t>
            </a:r>
            <a:r>
              <a:rPr lang="pl-PL"/>
              <a:t> </a:t>
            </a:r>
            <a:r>
              <a:rPr lang="pl-PL" err="1"/>
              <a:t>needed</a:t>
            </a:r>
            <a:r>
              <a:rPr lang="pl-PL"/>
              <a:t> </a:t>
            </a:r>
            <a:r>
              <a:rPr lang="pl-PL" err="1"/>
              <a:t>between</a:t>
            </a:r>
            <a:r>
              <a:rPr lang="pl-PL"/>
              <a:t> </a:t>
            </a:r>
            <a:r>
              <a:rPr lang="pl-PL" err="1"/>
              <a:t>each</a:t>
            </a:r>
            <a:r>
              <a:rPr lang="pl-PL"/>
              <a:t> </a:t>
            </a:r>
            <a:r>
              <a:rPr lang="pl-PL" err="1"/>
              <a:t>pair</a:t>
            </a:r>
            <a:r>
              <a:rPr lang="pl-PL"/>
              <a:t> of devices (</a:t>
            </a:r>
            <a:r>
              <a:rPr lang="pl-PL" err="1"/>
              <a:t>scalability</a:t>
            </a:r>
            <a:r>
              <a:rPr lang="pl-PL"/>
              <a:t> </a:t>
            </a:r>
            <a:r>
              <a:rPr lang="pl-PL" err="1"/>
              <a:t>issues</a:t>
            </a:r>
            <a:r>
              <a:rPr lang="pl-PL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/>
              <a:t>RSS </a:t>
            </a:r>
            <a:r>
              <a:rPr lang="pl-PL" err="1"/>
              <a:t>overhead</a:t>
            </a:r>
            <a:r>
              <a:rPr lang="pl-PL"/>
              <a:t> – RSS </a:t>
            </a:r>
            <a:r>
              <a:rPr lang="pl-PL" err="1"/>
              <a:t>measurements</a:t>
            </a:r>
            <a:r>
              <a:rPr lang="pl-PL"/>
              <a:t> </a:t>
            </a:r>
            <a:r>
              <a:rPr lang="pl-PL" err="1"/>
              <a:t>at</a:t>
            </a:r>
            <a:r>
              <a:rPr lang="pl-PL"/>
              <a:t> </a:t>
            </a:r>
            <a:r>
              <a:rPr lang="pl-PL" err="1"/>
              <a:t>STAs</a:t>
            </a:r>
            <a:r>
              <a:rPr lang="pl-PL"/>
              <a:t> from AP </a:t>
            </a:r>
            <a:r>
              <a:rPr lang="pl-PL" err="1"/>
              <a:t>beacons</a:t>
            </a:r>
            <a:r>
              <a:rPr lang="pl-PL"/>
              <a:t>, </a:t>
            </a:r>
            <a:r>
              <a:rPr lang="pl-PL" err="1"/>
              <a:t>need</a:t>
            </a:r>
            <a:r>
              <a:rPr lang="pl-PL"/>
              <a:t> to be </a:t>
            </a:r>
            <a:r>
              <a:rPr lang="pl-PL" err="1"/>
              <a:t>reported</a:t>
            </a:r>
            <a:r>
              <a:rPr lang="pl-PL"/>
              <a:t> </a:t>
            </a:r>
            <a:r>
              <a:rPr lang="pl-PL" err="1"/>
              <a:t>upstream</a:t>
            </a:r>
            <a:endParaRPr lang="pl-PL"/>
          </a:p>
          <a:p>
            <a:pPr lvl="1">
              <a:buFont typeface="Arial" panose="020B0604020202020204" pitchFamily="34" charset="0"/>
              <a:buChar char="•"/>
            </a:pPr>
            <a:r>
              <a:rPr lang="pl-PL"/>
              <a:t>RSS </a:t>
            </a:r>
            <a:r>
              <a:rPr lang="pl-PL" err="1"/>
              <a:t>unreliability</a:t>
            </a:r>
            <a:r>
              <a:rPr lang="pl-PL"/>
              <a:t> – high </a:t>
            </a:r>
            <a:r>
              <a:rPr lang="pl-PL" err="1"/>
              <a:t>variance</a:t>
            </a:r>
            <a:r>
              <a:rPr lang="pl-PL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/>
              <a:t>CSI – </a:t>
            </a:r>
            <a:r>
              <a:rPr lang="pl-PL" err="1"/>
              <a:t>even</a:t>
            </a:r>
            <a:r>
              <a:rPr lang="pl-PL"/>
              <a:t> </a:t>
            </a:r>
            <a:r>
              <a:rPr lang="pl-PL" err="1"/>
              <a:t>more</a:t>
            </a:r>
            <a:r>
              <a:rPr lang="pl-PL"/>
              <a:t> </a:t>
            </a:r>
            <a:r>
              <a:rPr lang="pl-PL" err="1"/>
              <a:t>overhead</a:t>
            </a:r>
            <a:r>
              <a:rPr lang="pl-PL"/>
              <a:t>, </a:t>
            </a:r>
            <a:r>
              <a:rPr lang="pl-PL" err="1"/>
              <a:t>more</a:t>
            </a:r>
            <a:r>
              <a:rPr lang="pl-PL"/>
              <a:t> </a:t>
            </a:r>
            <a:r>
              <a:rPr lang="pl-PL" err="1"/>
              <a:t>processing</a:t>
            </a:r>
            <a:r>
              <a:rPr lang="pl-PL"/>
              <a:t> </a:t>
            </a:r>
            <a:r>
              <a:rPr lang="pl-PL" err="1"/>
              <a:t>power</a:t>
            </a:r>
            <a:r>
              <a:rPr lang="pl-PL"/>
              <a:t>, </a:t>
            </a:r>
            <a:r>
              <a:rPr lang="pl-PL" err="1"/>
              <a:t>frame</a:t>
            </a:r>
            <a:r>
              <a:rPr lang="pl-PL"/>
              <a:t> exchange </a:t>
            </a:r>
            <a:r>
              <a:rPr lang="pl-PL" err="1"/>
              <a:t>between</a:t>
            </a:r>
            <a:r>
              <a:rPr lang="pl-PL"/>
              <a:t> AP and non-</a:t>
            </a:r>
            <a:r>
              <a:rPr lang="pl-PL" err="1"/>
              <a:t>associated</a:t>
            </a:r>
            <a:r>
              <a:rPr lang="pl-PL"/>
              <a:t> </a:t>
            </a:r>
            <a:r>
              <a:rPr lang="pl-PL" err="1"/>
              <a:t>STAs</a:t>
            </a:r>
            <a:endParaRPr lang="pl-PL"/>
          </a:p>
          <a:p>
            <a:pPr>
              <a:buFont typeface="Arial" panose="020B0604020202020204" pitchFamily="34" charset="0"/>
              <a:buChar char="•"/>
            </a:pPr>
            <a:r>
              <a:rPr lang="pl-PL" err="1"/>
              <a:t>Alternative</a:t>
            </a:r>
            <a:r>
              <a:rPr lang="pl-PL"/>
              <a:t>: </a:t>
            </a:r>
            <a:r>
              <a:rPr lang="pl-PL" err="1"/>
              <a:t>probing-based</a:t>
            </a:r>
            <a:r>
              <a:rPr lang="pl-PL"/>
              <a:t> </a:t>
            </a:r>
            <a:r>
              <a:rPr lang="pl-PL" err="1"/>
              <a:t>approach</a:t>
            </a:r>
            <a:endParaRPr lang="pl-PL"/>
          </a:p>
          <a:p>
            <a:pPr lvl="1">
              <a:buFont typeface="Arial" panose="020B0604020202020204" pitchFamily="34" charset="0"/>
              <a:buChar char="•"/>
            </a:pPr>
            <a:r>
              <a:rPr lang="pl-PL" err="1"/>
              <a:t>Try</a:t>
            </a:r>
            <a:r>
              <a:rPr lang="pl-PL"/>
              <a:t>-and-</a:t>
            </a:r>
            <a:r>
              <a:rPr lang="pl-PL" err="1"/>
              <a:t>find</a:t>
            </a:r>
            <a:r>
              <a:rPr lang="pl-PL"/>
              <a:t> out </a:t>
            </a:r>
            <a:r>
              <a:rPr lang="pl-PL" err="1"/>
              <a:t>what</a:t>
            </a:r>
            <a:r>
              <a:rPr lang="pl-PL"/>
              <a:t> </a:t>
            </a:r>
            <a:r>
              <a:rPr lang="pl-PL" err="1"/>
              <a:t>works</a:t>
            </a:r>
            <a:endParaRPr lang="pl-PL"/>
          </a:p>
          <a:p>
            <a:pPr lvl="1">
              <a:buFont typeface="Arial" panose="020B0604020202020204" pitchFamily="34" charset="0"/>
              <a:buChar char="•"/>
            </a:pPr>
            <a:r>
              <a:rPr lang="pl-PL"/>
              <a:t>No extra </a:t>
            </a:r>
            <a:r>
              <a:rPr lang="pl-PL" err="1"/>
              <a:t>signalling</a:t>
            </a:r>
            <a:endParaRPr lang="pl-PL"/>
          </a:p>
          <a:p>
            <a:pPr>
              <a:buFont typeface="Arial" panose="020B0604020202020204" pitchFamily="34" charset="0"/>
              <a:buChar char="•"/>
            </a:pPr>
            <a:r>
              <a:rPr lang="pl-PL" err="1"/>
              <a:t>Similar</a:t>
            </a:r>
            <a:r>
              <a:rPr lang="pl-PL"/>
              <a:t> problem: </a:t>
            </a:r>
            <a:r>
              <a:rPr lang="pl-PL" err="1"/>
              <a:t>rate</a:t>
            </a:r>
            <a:r>
              <a:rPr lang="pl-PL"/>
              <a:t> </a:t>
            </a:r>
            <a:r>
              <a:rPr lang="pl-PL" err="1"/>
              <a:t>selection</a:t>
            </a:r>
            <a:endParaRPr lang="pl-PL"/>
          </a:p>
          <a:p>
            <a:pPr lvl="1">
              <a:buFont typeface="Arial" panose="020B0604020202020204" pitchFamily="34" charset="0"/>
              <a:buChar char="•"/>
            </a:pPr>
            <a:r>
              <a:rPr lang="pl-PL"/>
              <a:t>Many </a:t>
            </a:r>
            <a:r>
              <a:rPr lang="pl-PL" err="1"/>
              <a:t>measurement-based</a:t>
            </a:r>
            <a:r>
              <a:rPr lang="pl-PL"/>
              <a:t> </a:t>
            </a:r>
            <a:r>
              <a:rPr lang="pl-PL" err="1"/>
              <a:t>solutions</a:t>
            </a:r>
            <a:r>
              <a:rPr lang="pl-PL"/>
              <a:t> </a:t>
            </a:r>
            <a:r>
              <a:rPr lang="pl-PL" err="1"/>
              <a:t>proposed</a:t>
            </a:r>
            <a:endParaRPr lang="pl-PL"/>
          </a:p>
          <a:p>
            <a:pPr lvl="1">
              <a:buFont typeface="Arial" panose="020B0604020202020204" pitchFamily="34" charset="0"/>
              <a:buChar char="•"/>
            </a:pPr>
            <a:r>
              <a:rPr lang="pl-PL" err="1"/>
              <a:t>Current</a:t>
            </a:r>
            <a:r>
              <a:rPr lang="pl-PL"/>
              <a:t> </a:t>
            </a:r>
            <a:r>
              <a:rPr lang="pl-PL" err="1"/>
              <a:t>solutions</a:t>
            </a:r>
            <a:r>
              <a:rPr lang="pl-PL"/>
              <a:t> (</a:t>
            </a:r>
            <a:r>
              <a:rPr lang="pl-PL" err="1"/>
              <a:t>e.g</a:t>
            </a:r>
            <a:r>
              <a:rPr lang="pl-PL"/>
              <a:t>., Minstrel) </a:t>
            </a:r>
            <a:r>
              <a:rPr lang="pl-PL" err="1"/>
              <a:t>are</a:t>
            </a:r>
            <a:r>
              <a:rPr lang="pl-PL"/>
              <a:t> </a:t>
            </a:r>
            <a:r>
              <a:rPr lang="pl-PL" err="1"/>
              <a:t>probing-based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C6F466-E9E0-EBB8-D17D-C97FD28C33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B86A9-0713-F19B-1D2E-AB10CFED2D2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Szymon Szott, AGH University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17117CD-0009-90DE-6901-F204D5E2CAE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541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17ECD-A7D9-079F-3D5D-C119AFC9F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err="1"/>
              <a:t>Our</a:t>
            </a:r>
            <a:r>
              <a:rPr lang="pl-PL"/>
              <a:t> </a:t>
            </a:r>
            <a:r>
              <a:rPr lang="pl-PL" err="1"/>
              <a:t>Proposal</a:t>
            </a:r>
            <a:r>
              <a:rPr lang="pl-PL"/>
              <a:t> – </a:t>
            </a:r>
            <a:r>
              <a:rPr lang="pl-PL" err="1"/>
              <a:t>MABs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87FB0-F17A-E362-E77F-A5E3084E6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l-PL"/>
              <a:t>Machine learning (ML) </a:t>
            </a:r>
            <a:r>
              <a:rPr lang="pl-PL">
                <a:sym typeface="Wingdings" panose="05000000000000000000" pitchFamily="2" charset="2"/>
              </a:rPr>
              <a:t> </a:t>
            </a:r>
            <a:r>
              <a:rPr lang="pl-PL" err="1">
                <a:sym typeface="Wingdings" panose="05000000000000000000" pitchFamily="2" charset="2"/>
              </a:rPr>
              <a:t>Reinforcement</a:t>
            </a:r>
            <a:r>
              <a:rPr lang="pl-PL">
                <a:sym typeface="Wingdings" panose="05000000000000000000" pitchFamily="2" charset="2"/>
              </a:rPr>
              <a:t> learning (RL)  Multi-</a:t>
            </a:r>
            <a:r>
              <a:rPr lang="pl-PL" err="1">
                <a:sym typeface="Wingdings" panose="05000000000000000000" pitchFamily="2" charset="2"/>
              </a:rPr>
              <a:t>armed</a:t>
            </a:r>
            <a:r>
              <a:rPr lang="pl-PL">
                <a:sym typeface="Wingdings" panose="05000000000000000000" pitchFamily="2" charset="2"/>
              </a:rPr>
              <a:t> </a:t>
            </a:r>
            <a:r>
              <a:rPr lang="pl-PL" err="1">
                <a:sym typeface="Wingdings" panose="05000000000000000000" pitchFamily="2" charset="2"/>
              </a:rPr>
              <a:t>bandits</a:t>
            </a:r>
            <a:r>
              <a:rPr lang="pl-PL">
                <a:sym typeface="Wingdings" panose="05000000000000000000" pitchFamily="2" charset="2"/>
              </a:rPr>
              <a:t> (</a:t>
            </a:r>
            <a:r>
              <a:rPr lang="pl-PL" err="1">
                <a:sym typeface="Wingdings" panose="05000000000000000000" pitchFamily="2" charset="2"/>
              </a:rPr>
              <a:t>MABs</a:t>
            </a:r>
            <a:r>
              <a:rPr lang="pl-PL">
                <a:sym typeface="Wingdings" panose="05000000000000000000" pitchFamily="2" charset="2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err="1">
                <a:sym typeface="Wingdings" panose="05000000000000000000" pitchFamily="2" charset="2"/>
              </a:rPr>
              <a:t>MABs</a:t>
            </a:r>
            <a:endParaRPr lang="pl-PL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No </a:t>
            </a:r>
            <a:r>
              <a:rPr lang="en-US" i="1"/>
              <a:t>a priori</a:t>
            </a:r>
            <a:r>
              <a:rPr lang="en-US"/>
              <a:t> knowledge</a:t>
            </a:r>
            <a:endParaRPr lang="en-US">
              <a:cs typeface="Times New Roma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Online learning</a:t>
            </a:r>
            <a:endParaRPr lang="en-US">
              <a:cs typeface="Times New Roma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Adaptable to randomness of 802.11 topologies</a:t>
            </a:r>
            <a:endParaRPr lang="en-US"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err="1">
                <a:sym typeface="Wingdings" panose="05000000000000000000" pitchFamily="2" charset="2"/>
              </a:rPr>
              <a:t>Research</a:t>
            </a:r>
            <a:r>
              <a:rPr lang="pl-PL">
                <a:sym typeface="Wingdings" panose="05000000000000000000" pitchFamily="2" charset="2"/>
              </a:rPr>
              <a:t> </a:t>
            </a:r>
            <a:r>
              <a:rPr lang="pl-PL" err="1">
                <a:sym typeface="Wingdings" panose="05000000000000000000" pitchFamily="2" charset="2"/>
              </a:rPr>
              <a:t>questions</a:t>
            </a:r>
            <a:endParaRPr lang="pl-PL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How quickly can MABs learn which C-SR transmission</a:t>
            </a:r>
            <a:r>
              <a:rPr lang="pl-PL"/>
              <a:t> </a:t>
            </a:r>
            <a:r>
              <a:rPr lang="en-US"/>
              <a:t>configurations to use?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How close to optimal are the transmission configurations</a:t>
            </a:r>
            <a:r>
              <a:rPr lang="pl-PL"/>
              <a:t> </a:t>
            </a:r>
            <a:r>
              <a:rPr lang="en-US"/>
              <a:t>found?</a:t>
            </a:r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DC1D2-58E3-3E1E-2EEA-D4811CB56F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A656D-0740-4514-EDA8-C768E1CE5EF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Szymon Szott, AGH University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953C6A1-0DB2-7806-F57A-241E0221155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462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72680-E128-5CAC-1B5D-8806E2029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Flat and </a:t>
            </a:r>
            <a:r>
              <a:rPr lang="pl-PL" err="1"/>
              <a:t>Hierarchical</a:t>
            </a:r>
            <a:r>
              <a:rPr lang="pl-PL"/>
              <a:t> </a:t>
            </a:r>
            <a:r>
              <a:rPr lang="pl-PL" err="1"/>
              <a:t>MABs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D958F-AA97-297B-9753-6E4DDEA17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l-PL" err="1"/>
              <a:t>Traditional</a:t>
            </a:r>
            <a:r>
              <a:rPr lang="pl-PL"/>
              <a:t> (</a:t>
            </a:r>
            <a:r>
              <a:rPr lang="pl-PL" err="1"/>
              <a:t>flat</a:t>
            </a:r>
            <a:r>
              <a:rPr lang="pl-PL"/>
              <a:t>) </a:t>
            </a:r>
            <a:r>
              <a:rPr lang="pl-PL" err="1"/>
              <a:t>MABs</a:t>
            </a:r>
            <a:r>
              <a:rPr lang="pl-PL"/>
              <a:t>: </a:t>
            </a:r>
            <a:r>
              <a:rPr lang="pl-PL" err="1"/>
              <a:t>each</a:t>
            </a:r>
            <a:r>
              <a:rPr lang="pl-PL"/>
              <a:t> </a:t>
            </a:r>
            <a:r>
              <a:rPr lang="pl-PL" err="1"/>
              <a:t>configuration</a:t>
            </a:r>
            <a:r>
              <a:rPr lang="pl-PL"/>
              <a:t> </a:t>
            </a:r>
            <a:r>
              <a:rPr lang="pl-PL" err="1"/>
              <a:t>is</a:t>
            </a:r>
            <a:r>
              <a:rPr lang="pl-PL"/>
              <a:t> </a:t>
            </a:r>
            <a:r>
              <a:rPr lang="pl-PL" err="1"/>
              <a:t>an</a:t>
            </a:r>
            <a:r>
              <a:rPr lang="pl-PL"/>
              <a:t> independent </a:t>
            </a:r>
            <a:r>
              <a:rPr lang="pl-PL" err="1"/>
              <a:t>action</a:t>
            </a:r>
            <a:endParaRPr lang="pl-PL"/>
          </a:p>
          <a:p>
            <a:pPr lvl="1">
              <a:buFont typeface="Arial" panose="020B0604020202020204" pitchFamily="34" charset="0"/>
              <a:buChar char="•"/>
            </a:pPr>
            <a:r>
              <a:rPr lang="pl-PL" err="1"/>
              <a:t>Configuration</a:t>
            </a:r>
            <a:r>
              <a:rPr lang="pl-PL"/>
              <a:t> = {</a:t>
            </a:r>
            <a:r>
              <a:rPr lang="pl-PL" err="1"/>
              <a:t>transmitting</a:t>
            </a:r>
            <a:r>
              <a:rPr lang="pl-PL"/>
              <a:t> </a:t>
            </a:r>
            <a:r>
              <a:rPr lang="pl-PL" err="1"/>
              <a:t>APs</a:t>
            </a:r>
            <a:r>
              <a:rPr lang="pl-PL"/>
              <a:t>, </a:t>
            </a:r>
            <a:r>
              <a:rPr lang="pl-PL" err="1"/>
              <a:t>recipient</a:t>
            </a:r>
            <a:r>
              <a:rPr lang="pl-PL"/>
              <a:t> </a:t>
            </a:r>
            <a:r>
              <a:rPr lang="pl-PL" err="1"/>
              <a:t>STAs</a:t>
            </a:r>
            <a:r>
              <a:rPr lang="pl-PL"/>
              <a:t>, </a:t>
            </a:r>
            <a:r>
              <a:rPr lang="pl-PL" err="1"/>
              <a:t>tx</a:t>
            </a:r>
            <a:r>
              <a:rPr lang="pl-PL"/>
              <a:t> </a:t>
            </a:r>
            <a:r>
              <a:rPr lang="pl-PL" err="1"/>
              <a:t>power</a:t>
            </a:r>
            <a:r>
              <a:rPr lang="pl-PL"/>
              <a:t> </a:t>
            </a:r>
            <a:r>
              <a:rPr lang="pl-PL" err="1"/>
              <a:t>levels</a:t>
            </a:r>
            <a:r>
              <a:rPr lang="pl-PL"/>
              <a:t>}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err="1"/>
              <a:t>Explosion</a:t>
            </a:r>
            <a:r>
              <a:rPr lang="pl-PL"/>
              <a:t> of no. </a:t>
            </a:r>
            <a:r>
              <a:rPr lang="pl-PL" err="1"/>
              <a:t>actions</a:t>
            </a:r>
            <a:r>
              <a:rPr lang="pl-PL"/>
              <a:t> – </a:t>
            </a:r>
            <a:r>
              <a:rPr lang="pl-PL" err="1"/>
              <a:t>exploration</a:t>
            </a:r>
            <a:r>
              <a:rPr lang="pl-PL"/>
              <a:t> </a:t>
            </a:r>
            <a:r>
              <a:rPr lang="pl-PL" err="1"/>
              <a:t>becomes</a:t>
            </a:r>
            <a:r>
              <a:rPr lang="pl-PL"/>
              <a:t> </a:t>
            </a:r>
            <a:r>
              <a:rPr lang="pl-PL" err="1"/>
              <a:t>time-consuming</a:t>
            </a:r>
            <a:endParaRPr lang="pl-PL"/>
          </a:p>
          <a:p>
            <a:pPr>
              <a:buFont typeface="Arial" panose="020B0604020202020204" pitchFamily="34" charset="0"/>
              <a:buChar char="•"/>
            </a:pPr>
            <a:r>
              <a:rPr lang="pl-PL" err="1"/>
              <a:t>Hierarchical</a:t>
            </a:r>
            <a:r>
              <a:rPr lang="pl-PL"/>
              <a:t> MAB </a:t>
            </a:r>
            <a:r>
              <a:rPr lang="pl-PL" err="1"/>
              <a:t>architecture</a:t>
            </a:r>
            <a:r>
              <a:rPr lang="pl-PL"/>
              <a:t> – </a:t>
            </a:r>
            <a:r>
              <a:rPr lang="en-US"/>
              <a:t>reduce</a:t>
            </a:r>
            <a:r>
              <a:rPr lang="pl-PL"/>
              <a:t>s</a:t>
            </a:r>
            <a:r>
              <a:rPr lang="en-US"/>
              <a:t> the large search space [</a:t>
            </a:r>
            <a:r>
              <a:rPr lang="pl-PL"/>
              <a:t>5</a:t>
            </a:r>
            <a:r>
              <a:rPr lang="en-US"/>
              <a:t>]</a:t>
            </a:r>
            <a:endParaRPr lang="pl-PL"/>
          </a:p>
          <a:p>
            <a:pPr lvl="1">
              <a:buFont typeface="Arial" panose="020B0604020202020204" pitchFamily="34" charset="0"/>
              <a:buChar char="•"/>
            </a:pPr>
            <a:r>
              <a:rPr lang="pl-PL"/>
              <a:t>Level 1 </a:t>
            </a:r>
            <a:r>
              <a:rPr lang="pl-PL" err="1"/>
              <a:t>agents</a:t>
            </a:r>
            <a:r>
              <a:rPr lang="pl-PL"/>
              <a:t> </a:t>
            </a:r>
            <a:r>
              <a:rPr lang="pl-PL" err="1"/>
              <a:t>select</a:t>
            </a:r>
            <a:r>
              <a:rPr lang="pl-PL"/>
              <a:t> </a:t>
            </a:r>
            <a:r>
              <a:rPr lang="pl-PL" err="1"/>
              <a:t>APs</a:t>
            </a:r>
            <a:endParaRPr lang="pl-PL"/>
          </a:p>
          <a:p>
            <a:pPr lvl="1">
              <a:buFont typeface="Arial" panose="020B0604020202020204" pitchFamily="34" charset="0"/>
              <a:buChar char="•"/>
            </a:pPr>
            <a:r>
              <a:rPr lang="pl-PL"/>
              <a:t>Level 2 </a:t>
            </a:r>
            <a:r>
              <a:rPr lang="pl-PL" err="1"/>
              <a:t>agents</a:t>
            </a:r>
            <a:r>
              <a:rPr lang="pl-PL"/>
              <a:t> </a:t>
            </a:r>
            <a:r>
              <a:rPr lang="pl-PL" err="1"/>
              <a:t>select</a:t>
            </a:r>
            <a:r>
              <a:rPr lang="pl-PL"/>
              <a:t> </a:t>
            </a:r>
            <a:r>
              <a:rPr lang="pl-PL" err="1"/>
              <a:t>STAs</a:t>
            </a:r>
            <a:endParaRPr lang="pl-PL"/>
          </a:p>
          <a:p>
            <a:pPr lvl="1">
              <a:buFont typeface="Arial" panose="020B0604020202020204" pitchFamily="34" charset="0"/>
              <a:buChar char="•"/>
            </a:pPr>
            <a:r>
              <a:rPr lang="pl-PL"/>
              <a:t>Level 3 </a:t>
            </a:r>
            <a:r>
              <a:rPr lang="pl-PL" err="1"/>
              <a:t>agents</a:t>
            </a:r>
            <a:r>
              <a:rPr lang="pl-PL"/>
              <a:t> </a:t>
            </a:r>
            <a:r>
              <a:rPr lang="pl-PL" err="1"/>
              <a:t>select</a:t>
            </a:r>
            <a:r>
              <a:rPr lang="pl-PL"/>
              <a:t> TX </a:t>
            </a:r>
            <a:r>
              <a:rPr lang="pl-PL" err="1"/>
              <a:t>power</a:t>
            </a:r>
            <a:r>
              <a:rPr lang="pl-PL"/>
              <a:t> </a:t>
            </a:r>
            <a:r>
              <a:rPr lang="pl-PL" err="1"/>
              <a:t>levels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5CD2A3-4204-1505-7B86-5757D9A12F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A6D96-E9FE-79CD-C5BE-07ECB7954F0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Szymon Szott, AGH University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4274802-7472-F134-B9D9-20B1C13AF59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056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4FE6A-5854-3255-0A3B-D8181EBDF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H-</a:t>
            </a:r>
            <a:r>
              <a:rPr lang="pl-PL" err="1"/>
              <a:t>MABs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9F581-DB64-9A9C-89E0-DFE90B5AE6BD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324126" y="2057400"/>
            <a:ext cx="3638274" cy="3505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Diagram for 2 </a:t>
            </a:r>
            <a:r>
              <a:rPr lang="pl-PL" dirty="0" err="1"/>
              <a:t>levels</a:t>
            </a:r>
            <a:r>
              <a:rPr lang="pl-PL" dirty="0"/>
              <a:t> [6]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err="1"/>
              <a:t>Since</a:t>
            </a:r>
            <a:r>
              <a:rPr lang="pl-PL" dirty="0"/>
              <a:t> </a:t>
            </a:r>
            <a:r>
              <a:rPr lang="pl-PL" dirty="0" err="1"/>
              <a:t>then</a:t>
            </a:r>
            <a:r>
              <a:rPr lang="pl-PL" dirty="0"/>
              <a:t>, </a:t>
            </a:r>
            <a:r>
              <a:rPr lang="pl-PL" dirty="0" err="1"/>
              <a:t>we’ve</a:t>
            </a:r>
            <a:r>
              <a:rPr lang="pl-PL" dirty="0"/>
              <a:t> </a:t>
            </a:r>
            <a:r>
              <a:rPr lang="pl-PL" dirty="0" err="1"/>
              <a:t>added</a:t>
            </a:r>
            <a:r>
              <a:rPr lang="pl-PL" dirty="0"/>
              <a:t> a 3rd </a:t>
            </a:r>
            <a:r>
              <a:rPr lang="pl-PL" dirty="0" err="1"/>
              <a:t>level</a:t>
            </a:r>
            <a:r>
              <a:rPr lang="pl-PL" dirty="0"/>
              <a:t> (TX </a:t>
            </a:r>
            <a:r>
              <a:rPr lang="pl-PL" dirty="0" err="1"/>
              <a:t>power</a:t>
            </a:r>
            <a:r>
              <a:rPr lang="pl-PL" dirty="0"/>
              <a:t> </a:t>
            </a:r>
            <a:r>
              <a:rPr lang="pl-PL" dirty="0" err="1"/>
              <a:t>selection</a:t>
            </a:r>
            <a:r>
              <a:rPr lang="pl-PL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035CE0-C610-6902-64D8-8982BA0399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744CF-D467-9345-BC6F-2D58738420A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Szymon Szott, AGH University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B6743BD-11D4-2891-4A9D-9A3EE769DD7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67FC279-D698-C6E2-A080-53456843BF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01"/>
          <a:stretch/>
        </p:blipFill>
        <p:spPr bwMode="auto">
          <a:xfrm>
            <a:off x="4038600" y="1524001"/>
            <a:ext cx="7856206" cy="476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79144F-1FEC-FA1D-A96F-B7F24EB1DD5A}"/>
              </a:ext>
            </a:extLst>
          </p:cNvPr>
          <p:cNvSpPr txBox="1"/>
          <p:nvPr/>
        </p:nvSpPr>
        <p:spPr>
          <a:xfrm>
            <a:off x="8680388" y="4895310"/>
            <a:ext cx="2844964" cy="738664"/>
          </a:xfrm>
          <a:prstGeom prst="rect">
            <a:avLst/>
          </a:prstGeom>
          <a:solidFill>
            <a:srgbClr val="DAE3F3"/>
          </a:solidFill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tx1"/>
                </a:solidFill>
              </a:rPr>
              <a:t>Run the </a:t>
            </a:r>
            <a:r>
              <a:rPr lang="pl-PL" sz="1400" dirty="0" err="1">
                <a:solidFill>
                  <a:schemeClr val="tx1"/>
                </a:solidFill>
              </a:rPr>
              <a:t>selected</a:t>
            </a:r>
            <a:r>
              <a:rPr lang="pl-PL" sz="1400" dirty="0">
                <a:solidFill>
                  <a:schemeClr val="tx1"/>
                </a:solidFill>
              </a:rPr>
              <a:t> Co-SR </a:t>
            </a:r>
            <a:br>
              <a:rPr lang="pl-PL" sz="1400" dirty="0">
                <a:solidFill>
                  <a:schemeClr val="tx1"/>
                </a:solidFill>
              </a:rPr>
            </a:br>
            <a:r>
              <a:rPr lang="pl-PL" sz="1400" dirty="0" err="1">
                <a:solidFill>
                  <a:schemeClr val="tx1"/>
                </a:solidFill>
              </a:rPr>
              <a:t>transmission</a:t>
            </a:r>
            <a:r>
              <a:rPr lang="pl-PL" sz="1400" dirty="0">
                <a:solidFill>
                  <a:schemeClr val="tx1"/>
                </a:solidFill>
              </a:rPr>
              <a:t> </a:t>
            </a:r>
            <a:r>
              <a:rPr lang="pl-PL" sz="1400" dirty="0" err="1">
                <a:solidFill>
                  <a:schemeClr val="tx1"/>
                </a:solidFill>
              </a:rPr>
              <a:t>pairs</a:t>
            </a:r>
            <a:r>
              <a:rPr lang="pl-PL" sz="1400" dirty="0">
                <a:solidFill>
                  <a:schemeClr val="tx1"/>
                </a:solidFill>
              </a:rPr>
              <a:t> to </a:t>
            </a:r>
            <a:r>
              <a:rPr lang="pl-PL" sz="1400" dirty="0" err="1">
                <a:solidFill>
                  <a:schemeClr val="tx1"/>
                </a:solidFill>
              </a:rPr>
              <a:t>obtain</a:t>
            </a:r>
            <a:r>
              <a:rPr lang="pl-PL" sz="1400" dirty="0">
                <a:solidFill>
                  <a:schemeClr val="tx1"/>
                </a:solidFill>
              </a:rPr>
              <a:t> </a:t>
            </a:r>
            <a:r>
              <a:rPr lang="pl-PL" sz="1400" dirty="0" err="1">
                <a:solidFill>
                  <a:schemeClr val="tx1"/>
                </a:solidFill>
              </a:rPr>
              <a:t>reward</a:t>
            </a:r>
            <a:br>
              <a:rPr lang="pl-PL" sz="1400" dirty="0">
                <a:solidFill>
                  <a:schemeClr val="tx1"/>
                </a:solidFill>
              </a:rPr>
            </a:br>
            <a:r>
              <a:rPr lang="pl-PL" sz="1400" dirty="0">
                <a:solidFill>
                  <a:schemeClr val="tx1"/>
                </a:solidFill>
              </a:rPr>
              <a:t>(i.e., the </a:t>
            </a:r>
            <a:r>
              <a:rPr lang="pl-PL" sz="1400" dirty="0" err="1">
                <a:solidFill>
                  <a:schemeClr val="tx1"/>
                </a:solidFill>
              </a:rPr>
              <a:t>effective</a:t>
            </a:r>
            <a:r>
              <a:rPr lang="pl-PL" sz="1400" dirty="0">
                <a:solidFill>
                  <a:schemeClr val="tx1"/>
                </a:solidFill>
              </a:rPr>
              <a:t> data </a:t>
            </a:r>
            <a:r>
              <a:rPr lang="pl-PL" sz="1400" dirty="0" err="1">
                <a:solidFill>
                  <a:schemeClr val="tx1"/>
                </a:solidFill>
              </a:rPr>
              <a:t>rate</a:t>
            </a:r>
            <a:r>
              <a:rPr lang="pl-PL" sz="140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23340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368F525C9708E4F949E8B580027CC2E" ma:contentTypeVersion="16" ma:contentTypeDescription="Utwórz nowy dokument." ma:contentTypeScope="" ma:versionID="837dac4d8b6db6b0bbb6c5b85cf8b7ac">
  <xsd:schema xmlns:xsd="http://www.w3.org/2001/XMLSchema" xmlns:xs="http://www.w3.org/2001/XMLSchema" xmlns:p="http://schemas.microsoft.com/office/2006/metadata/properties" xmlns:ns3="7e6d3129-5dfc-4f17-8cd9-19813476b203" xmlns:ns4="e7f18682-10b4-4606-86bf-99d15f13d18f" targetNamespace="http://schemas.microsoft.com/office/2006/metadata/properties" ma:root="true" ma:fieldsID="1bb0c480af8216815b0774ba69826dac" ns3:_="" ns4:_="">
    <xsd:import namespace="7e6d3129-5dfc-4f17-8cd9-19813476b203"/>
    <xsd:import namespace="e7f18682-10b4-4606-86bf-99d15f13d18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_activity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bjectDetectorVersions" minOccurs="0"/>
                <xsd:element ref="ns4:MediaServiceSystemTags" minOccurs="0"/>
                <xsd:element ref="ns4:MediaServiceOCR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6d3129-5dfc-4f17-8cd9-19813476b20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f18682-10b4-4606-86bf-99d15f13d1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7f18682-10b4-4606-86bf-99d15f13d18f" xsi:nil="true"/>
  </documentManagement>
</p:properties>
</file>

<file path=customXml/itemProps1.xml><?xml version="1.0" encoding="utf-8"?>
<ds:datastoreItem xmlns:ds="http://schemas.openxmlformats.org/officeDocument/2006/customXml" ds:itemID="{08C68716-06C6-4E7D-A48C-43FC6212CE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083EA3-6ED8-40B8-A0F5-D28F321A1470}">
  <ds:schemaRefs>
    <ds:schemaRef ds:uri="7e6d3129-5dfc-4f17-8cd9-19813476b203"/>
    <ds:schemaRef ds:uri="e7f18682-10b4-4606-86bf-99d15f13d18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87AE249-11FF-48EB-A879-08ADB4C8A3C6}">
  <ds:schemaRefs>
    <ds:schemaRef ds:uri="7e6d3129-5dfc-4f17-8cd9-19813476b203"/>
    <ds:schemaRef ds:uri="e7f18682-10b4-4606-86bf-99d15f13d18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0</TotalTime>
  <Words>1420</Words>
  <Application>Microsoft Office PowerPoint</Application>
  <PresentationFormat>Widescreen</PresentationFormat>
  <Paragraphs>227</Paragraphs>
  <Slides>21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Unicode MS</vt:lpstr>
      <vt:lpstr>Times New Roman</vt:lpstr>
      <vt:lpstr>Wingdings</vt:lpstr>
      <vt:lpstr>Office Theme</vt:lpstr>
      <vt:lpstr>Document</vt:lpstr>
      <vt:lpstr>MAPC C-SR Scheduling with  Multi-Armed Bandits Revisited</vt:lpstr>
      <vt:lpstr>Abstract</vt:lpstr>
      <vt:lpstr>Background</vt:lpstr>
      <vt:lpstr>C-SR Example</vt:lpstr>
      <vt:lpstr>Problem Statement</vt:lpstr>
      <vt:lpstr>Solutions</vt:lpstr>
      <vt:lpstr>Our Proposal – MABs</vt:lpstr>
      <vt:lpstr>Flat and Hierarchical MABs</vt:lpstr>
      <vt:lpstr>H-MABs</vt:lpstr>
      <vt:lpstr>Simulation Setup</vt:lpstr>
      <vt:lpstr>Transient Performance</vt:lpstr>
      <vt:lpstr>Steady-State Performance</vt:lpstr>
      <vt:lpstr>Benefits of Clusterization</vt:lpstr>
      <vt:lpstr>Symmetrical Enterprise Scenario</vt:lpstr>
      <vt:lpstr>Random Open Space Topologies</vt:lpstr>
      <vt:lpstr>Impact of Legacy Devices</vt:lpstr>
      <vt:lpstr>Experimental Testbed</vt:lpstr>
      <vt:lpstr>Experimental Validation</vt:lpstr>
      <vt:lpstr>Bonus: Upper Bound Model</vt:lpstr>
      <vt:lpstr>Conclusions on H-MABs for Co-SR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Szymon Szott</dc:creator>
  <cp:keywords/>
  <cp:lastModifiedBy>Szymon Szott</cp:lastModifiedBy>
  <cp:revision>1</cp:revision>
  <cp:lastPrinted>1601-01-01T00:00:00Z</cp:lastPrinted>
  <dcterms:created xsi:type="dcterms:W3CDTF">2025-05-05T08:15:11Z</dcterms:created>
  <dcterms:modified xsi:type="dcterms:W3CDTF">2025-05-12T14:58:15Z</dcterms:modified>
  <cp:category>Name, Affiliation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0x0101002368F525C9708E4F949E8B580027CC2E</vt:lpwstr>
  </property>
</Properties>
</file>