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2" r:id="rId4"/>
    <p:sldId id="276" r:id="rId5"/>
    <p:sldId id="266" r:id="rId6"/>
    <p:sldId id="272" r:id="rId7"/>
    <p:sldId id="277" r:id="rId8"/>
    <p:sldId id="270" r:id="rId9"/>
    <p:sldId id="281" r:id="rId10"/>
    <p:sldId id="271" r:id="rId11"/>
    <p:sldId id="263" r:id="rId12"/>
    <p:sldId id="265" r:id="rId13"/>
    <p:sldId id="280" r:id="rId14"/>
    <p:sldId id="278" r:id="rId15"/>
    <p:sldId id="267" r:id="rId16"/>
    <p:sldId id="264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245FB2-FDC8-164C-B1CE-45BD4CECF03C}" v="277" dt="2025-05-11T15:54:21.6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50" autoAdjust="0"/>
    <p:restoredTop sz="94660"/>
  </p:normalViewPr>
  <p:slideViewPr>
    <p:cSldViewPr>
      <p:cViewPr>
        <p:scale>
          <a:sx n="118" d="100"/>
          <a:sy n="118" d="100"/>
        </p:scale>
        <p:origin x="312" y="7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ichai Sanderovich" userId="81a338b5-6a80-42e0-8dc7-58343fda8d54" providerId="ADAL" clId="{A2245FB2-FDC8-164C-B1CE-45BD4CECF03C}"/>
    <pc:docChg chg="undo custSel addSld delSld modSld sldOrd">
      <pc:chgData name="Amichai Sanderovich" userId="81a338b5-6a80-42e0-8dc7-58343fda8d54" providerId="ADAL" clId="{A2245FB2-FDC8-164C-B1CE-45BD4CECF03C}" dt="2025-05-11T16:15:43.301" v="8671" actId="20577"/>
      <pc:docMkLst>
        <pc:docMk/>
      </pc:docMkLst>
      <pc:sldChg chg="modSp mod">
        <pc:chgData name="Amichai Sanderovich" userId="81a338b5-6a80-42e0-8dc7-58343fda8d54" providerId="ADAL" clId="{A2245FB2-FDC8-164C-B1CE-45BD4CECF03C}" dt="2025-05-11T16:03:46.804" v="8664" actId="14100"/>
        <pc:sldMkLst>
          <pc:docMk/>
          <pc:sldMk cId="0" sldId="257"/>
        </pc:sldMkLst>
        <pc:spChg chg="mod">
          <ac:chgData name="Amichai Sanderovich" userId="81a338b5-6a80-42e0-8dc7-58343fda8d54" providerId="ADAL" clId="{A2245FB2-FDC8-164C-B1CE-45BD4CECF03C}" dt="2025-05-11T16:03:46.804" v="8664" actId="14100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michai Sanderovich" userId="81a338b5-6a80-42e0-8dc7-58343fda8d54" providerId="ADAL" clId="{A2245FB2-FDC8-164C-B1CE-45BD4CECF03C}" dt="2025-05-11T16:05:00.426" v="8665" actId="20577"/>
        <pc:sldMkLst>
          <pc:docMk/>
          <pc:sldMk cId="0" sldId="262"/>
        </pc:sldMkLst>
        <pc:spChg chg="mod">
          <ac:chgData name="Amichai Sanderovich" userId="81a338b5-6a80-42e0-8dc7-58343fda8d54" providerId="ADAL" clId="{A2245FB2-FDC8-164C-B1CE-45BD4CECF03C}" dt="2025-05-11T16:05:00.426" v="8665" actId="20577"/>
          <ac:spMkLst>
            <pc:docMk/>
            <pc:sldMk cId="0" sldId="262"/>
            <ac:spMk id="9218" creationId="{00000000-0000-0000-0000-000000000000}"/>
          </ac:spMkLst>
        </pc:spChg>
      </pc:sldChg>
      <pc:sldChg chg="modSp mod">
        <pc:chgData name="Amichai Sanderovich" userId="81a338b5-6a80-42e0-8dc7-58343fda8d54" providerId="ADAL" clId="{A2245FB2-FDC8-164C-B1CE-45BD4CECF03C}" dt="2025-05-10T10:49:23.268" v="7817" actId="20577"/>
        <pc:sldMkLst>
          <pc:docMk/>
          <pc:sldMk cId="0" sldId="264"/>
        </pc:sldMkLst>
        <pc:spChg chg="mod">
          <ac:chgData name="Amichai Sanderovich" userId="81a338b5-6a80-42e0-8dc7-58343fda8d54" providerId="ADAL" clId="{A2245FB2-FDC8-164C-B1CE-45BD4CECF03C}" dt="2025-05-10T10:49:23.268" v="7817" actId="20577"/>
          <ac:spMkLst>
            <pc:docMk/>
            <pc:sldMk cId="0" sldId="264"/>
            <ac:spMk id="2" creationId="{00000000-0000-0000-0000-000000000000}"/>
          </ac:spMkLst>
        </pc:spChg>
      </pc:sldChg>
      <pc:sldChg chg="modSp mod">
        <pc:chgData name="Amichai Sanderovich" userId="81a338b5-6a80-42e0-8dc7-58343fda8d54" providerId="ADAL" clId="{A2245FB2-FDC8-164C-B1CE-45BD4CECF03C}" dt="2025-05-08T12:28:20.104" v="5412" actId="20577"/>
        <pc:sldMkLst>
          <pc:docMk/>
          <pc:sldMk cId="3445011122" sldId="265"/>
        </pc:sldMkLst>
        <pc:graphicFrameChg chg="mod modGraphic">
          <ac:chgData name="Amichai Sanderovich" userId="81a338b5-6a80-42e0-8dc7-58343fda8d54" providerId="ADAL" clId="{A2245FB2-FDC8-164C-B1CE-45BD4CECF03C}" dt="2025-05-08T12:28:20.104" v="5412" actId="20577"/>
          <ac:graphicFrameMkLst>
            <pc:docMk/>
            <pc:sldMk cId="3445011122" sldId="265"/>
            <ac:graphicFrameMk id="18" creationId="{096F9E92-0AD6-C270-6ABE-1D621624D101}"/>
          </ac:graphicFrameMkLst>
        </pc:graphicFrameChg>
      </pc:sldChg>
      <pc:sldChg chg="modSp mod">
        <pc:chgData name="Amichai Sanderovich" userId="81a338b5-6a80-42e0-8dc7-58343fda8d54" providerId="ADAL" clId="{A2245FB2-FDC8-164C-B1CE-45BD4CECF03C}" dt="2025-05-08T08:29:25.944" v="3561" actId="1076"/>
        <pc:sldMkLst>
          <pc:docMk/>
          <pc:sldMk cId="3174258798" sldId="266"/>
        </pc:sldMkLst>
        <pc:spChg chg="mod">
          <ac:chgData name="Amichai Sanderovich" userId="81a338b5-6a80-42e0-8dc7-58343fda8d54" providerId="ADAL" clId="{A2245FB2-FDC8-164C-B1CE-45BD4CECF03C}" dt="2025-05-08T08:29:20.750" v="3560" actId="14100"/>
          <ac:spMkLst>
            <pc:docMk/>
            <pc:sldMk cId="3174258798" sldId="266"/>
            <ac:spMk id="2" creationId="{E15191B8-DF8F-4F05-33E2-5A023A57ABEB}"/>
          </ac:spMkLst>
        </pc:spChg>
        <pc:spChg chg="mod">
          <ac:chgData name="Amichai Sanderovich" userId="81a338b5-6a80-42e0-8dc7-58343fda8d54" providerId="ADAL" clId="{A2245FB2-FDC8-164C-B1CE-45BD4CECF03C}" dt="2025-05-08T08:29:25.944" v="3561" actId="1076"/>
          <ac:spMkLst>
            <pc:docMk/>
            <pc:sldMk cId="3174258798" sldId="266"/>
            <ac:spMk id="3" creationId="{266D83EB-9A42-CCAA-14AB-555EA3C24D28}"/>
          </ac:spMkLst>
        </pc:spChg>
      </pc:sldChg>
      <pc:sldChg chg="modSp mod">
        <pc:chgData name="Amichai Sanderovich" userId="81a338b5-6a80-42e0-8dc7-58343fda8d54" providerId="ADAL" clId="{A2245FB2-FDC8-164C-B1CE-45BD4CECF03C}" dt="2025-05-08T12:30:03.378" v="5449" actId="1076"/>
        <pc:sldMkLst>
          <pc:docMk/>
          <pc:sldMk cId="1331927675" sldId="267"/>
        </pc:sldMkLst>
        <pc:spChg chg="mod">
          <ac:chgData name="Amichai Sanderovich" userId="81a338b5-6a80-42e0-8dc7-58343fda8d54" providerId="ADAL" clId="{A2245FB2-FDC8-164C-B1CE-45BD4CECF03C}" dt="2025-05-08T12:30:03.378" v="5449" actId="1076"/>
          <ac:spMkLst>
            <pc:docMk/>
            <pc:sldMk cId="1331927675" sldId="267"/>
            <ac:spMk id="3" creationId="{530C4FA3-1AED-51DA-93C1-F72C68BC1EBD}"/>
          </ac:spMkLst>
        </pc:spChg>
      </pc:sldChg>
      <pc:sldChg chg="addSp delSp modSp mod">
        <pc:chgData name="Amichai Sanderovich" userId="81a338b5-6a80-42e0-8dc7-58343fda8d54" providerId="ADAL" clId="{A2245FB2-FDC8-164C-B1CE-45BD4CECF03C}" dt="2025-05-08T12:26:03.059" v="5379" actId="20577"/>
        <pc:sldMkLst>
          <pc:docMk/>
          <pc:sldMk cId="3644475087" sldId="270"/>
        </pc:sldMkLst>
        <pc:spChg chg="mod">
          <ac:chgData name="Amichai Sanderovich" userId="81a338b5-6a80-42e0-8dc7-58343fda8d54" providerId="ADAL" clId="{A2245FB2-FDC8-164C-B1CE-45BD4CECF03C}" dt="2025-04-30T08:08:37.666" v="1008"/>
          <ac:spMkLst>
            <pc:docMk/>
            <pc:sldMk cId="3644475087" sldId="270"/>
            <ac:spMk id="2" creationId="{EE2BCCFE-0EBF-9A53-8954-48151E535A48}"/>
          </ac:spMkLst>
        </pc:spChg>
        <pc:spChg chg="mod">
          <ac:chgData name="Amichai Sanderovich" userId="81a338b5-6a80-42e0-8dc7-58343fda8d54" providerId="ADAL" clId="{A2245FB2-FDC8-164C-B1CE-45BD4CECF03C}" dt="2025-05-08T12:26:03.059" v="5379" actId="20577"/>
          <ac:spMkLst>
            <pc:docMk/>
            <pc:sldMk cId="3644475087" sldId="270"/>
            <ac:spMk id="3" creationId="{3EE11186-A507-DAED-1ED2-6C8B1A2B3807}"/>
          </ac:spMkLst>
        </pc:spChg>
        <pc:picChg chg="add mod">
          <ac:chgData name="Amichai Sanderovich" userId="81a338b5-6a80-42e0-8dc7-58343fda8d54" providerId="ADAL" clId="{A2245FB2-FDC8-164C-B1CE-45BD4CECF03C}" dt="2025-05-04T13:45:41.488" v="3223" actId="1076"/>
          <ac:picMkLst>
            <pc:docMk/>
            <pc:sldMk cId="3644475087" sldId="270"/>
            <ac:picMk id="1026" creationId="{65EEC582-7378-9A7A-3CCE-A82F362A5083}"/>
          </ac:picMkLst>
        </pc:picChg>
        <pc:picChg chg="mod">
          <ac:chgData name="Amichai Sanderovich" userId="81a338b5-6a80-42e0-8dc7-58343fda8d54" providerId="ADAL" clId="{A2245FB2-FDC8-164C-B1CE-45BD4CECF03C}" dt="2025-04-30T08:08:49.800" v="1010" actId="1076"/>
          <ac:picMkLst>
            <pc:docMk/>
            <pc:sldMk cId="3644475087" sldId="270"/>
            <ac:picMk id="4102" creationId="{EFD2AC09-702E-78A6-D8F9-A12907FE02A5}"/>
          </ac:picMkLst>
        </pc:picChg>
      </pc:sldChg>
      <pc:sldChg chg="modSp mod">
        <pc:chgData name="Amichai Sanderovich" userId="81a338b5-6a80-42e0-8dc7-58343fda8d54" providerId="ADAL" clId="{A2245FB2-FDC8-164C-B1CE-45BD4CECF03C}" dt="2025-05-04T14:14:31.190" v="3245" actId="20577"/>
        <pc:sldMkLst>
          <pc:docMk/>
          <pc:sldMk cId="2569790737" sldId="271"/>
        </pc:sldMkLst>
        <pc:spChg chg="mod">
          <ac:chgData name="Amichai Sanderovich" userId="81a338b5-6a80-42e0-8dc7-58343fda8d54" providerId="ADAL" clId="{A2245FB2-FDC8-164C-B1CE-45BD4CECF03C}" dt="2025-05-04T14:14:31.190" v="3245" actId="20577"/>
          <ac:spMkLst>
            <pc:docMk/>
            <pc:sldMk cId="2569790737" sldId="271"/>
            <ac:spMk id="3" creationId="{FC1F40E5-45A2-0984-172D-65343072CD9D}"/>
          </ac:spMkLst>
        </pc:spChg>
      </pc:sldChg>
      <pc:sldChg chg="modSp mod ord">
        <pc:chgData name="Amichai Sanderovich" userId="81a338b5-6a80-42e0-8dc7-58343fda8d54" providerId="ADAL" clId="{A2245FB2-FDC8-164C-B1CE-45BD4CECF03C}" dt="2025-05-08T11:51:11.692" v="4280" actId="20577"/>
        <pc:sldMkLst>
          <pc:docMk/>
          <pc:sldMk cId="528197609" sldId="272"/>
        </pc:sldMkLst>
        <pc:spChg chg="mod">
          <ac:chgData name="Amichai Sanderovich" userId="81a338b5-6a80-42e0-8dc7-58343fda8d54" providerId="ADAL" clId="{A2245FB2-FDC8-164C-B1CE-45BD4CECF03C}" dt="2025-05-08T11:49:12.535" v="4231" actId="20577"/>
          <ac:spMkLst>
            <pc:docMk/>
            <pc:sldMk cId="528197609" sldId="272"/>
            <ac:spMk id="2" creationId="{624501BE-F1F4-8A6B-82E9-56C4ED926424}"/>
          </ac:spMkLst>
        </pc:spChg>
        <pc:spChg chg="mod">
          <ac:chgData name="Amichai Sanderovich" userId="81a338b5-6a80-42e0-8dc7-58343fda8d54" providerId="ADAL" clId="{A2245FB2-FDC8-164C-B1CE-45BD4CECF03C}" dt="2025-05-08T11:51:11.692" v="4280" actId="20577"/>
          <ac:spMkLst>
            <pc:docMk/>
            <pc:sldMk cId="528197609" sldId="272"/>
            <ac:spMk id="3" creationId="{F2C1CF3F-443D-FEA3-9D6B-9BB762D3DCB0}"/>
          </ac:spMkLst>
        </pc:spChg>
      </pc:sldChg>
      <pc:sldChg chg="del">
        <pc:chgData name="Amichai Sanderovich" userId="81a338b5-6a80-42e0-8dc7-58343fda8d54" providerId="ADAL" clId="{A2245FB2-FDC8-164C-B1CE-45BD4CECF03C}" dt="2025-04-29T13:04:20.963" v="0" actId="2696"/>
        <pc:sldMkLst>
          <pc:docMk/>
          <pc:sldMk cId="3597548876" sldId="273"/>
        </pc:sldMkLst>
      </pc:sldChg>
      <pc:sldChg chg="del">
        <pc:chgData name="Amichai Sanderovich" userId="81a338b5-6a80-42e0-8dc7-58343fda8d54" providerId="ADAL" clId="{A2245FB2-FDC8-164C-B1CE-45BD4CECF03C}" dt="2025-04-30T07:17:01.858" v="2" actId="2696"/>
        <pc:sldMkLst>
          <pc:docMk/>
          <pc:sldMk cId="1058500644" sldId="274"/>
        </pc:sldMkLst>
      </pc:sldChg>
      <pc:sldChg chg="new del">
        <pc:chgData name="Amichai Sanderovich" userId="81a338b5-6a80-42e0-8dc7-58343fda8d54" providerId="ADAL" clId="{A2245FB2-FDC8-164C-B1CE-45BD4CECF03C}" dt="2025-04-30T11:22:22.233" v="1795" actId="2696"/>
        <pc:sldMkLst>
          <pc:docMk/>
          <pc:sldMk cId="2327461192" sldId="275"/>
        </pc:sldMkLst>
      </pc:sldChg>
      <pc:sldChg chg="addSp delSp modSp new mod ord">
        <pc:chgData name="Amichai Sanderovich" userId="81a338b5-6a80-42e0-8dc7-58343fda8d54" providerId="ADAL" clId="{A2245FB2-FDC8-164C-B1CE-45BD4CECF03C}" dt="2025-05-04T12:15:25.144" v="2683" actId="20577"/>
        <pc:sldMkLst>
          <pc:docMk/>
          <pc:sldMk cId="538486273" sldId="276"/>
        </pc:sldMkLst>
        <pc:spChg chg="mod">
          <ac:chgData name="Amichai Sanderovich" userId="81a338b5-6a80-42e0-8dc7-58343fda8d54" providerId="ADAL" clId="{A2245FB2-FDC8-164C-B1CE-45BD4CECF03C}" dt="2025-05-04T11:58:24.981" v="2680" actId="20577"/>
          <ac:spMkLst>
            <pc:docMk/>
            <pc:sldMk cId="538486273" sldId="276"/>
            <ac:spMk id="2" creationId="{939A0530-FF79-70C9-D129-6229B594AF0B}"/>
          </ac:spMkLst>
        </pc:spChg>
        <pc:spChg chg="mod">
          <ac:chgData name="Amichai Sanderovich" userId="81a338b5-6a80-42e0-8dc7-58343fda8d54" providerId="ADAL" clId="{A2245FB2-FDC8-164C-B1CE-45BD4CECF03C}" dt="2025-05-04T12:15:25.144" v="2683" actId="20577"/>
          <ac:spMkLst>
            <pc:docMk/>
            <pc:sldMk cId="538486273" sldId="276"/>
            <ac:spMk id="3" creationId="{A13049AC-1FC8-C4A4-0B72-41A4649ACD47}"/>
          </ac:spMkLst>
        </pc:spChg>
        <pc:spChg chg="add mod">
          <ac:chgData name="Amichai Sanderovich" userId="81a338b5-6a80-42e0-8dc7-58343fda8d54" providerId="ADAL" clId="{A2245FB2-FDC8-164C-B1CE-45BD4CECF03C}" dt="2025-05-04T11:09:34.473" v="2678" actId="1076"/>
          <ac:spMkLst>
            <pc:docMk/>
            <pc:sldMk cId="538486273" sldId="276"/>
            <ac:spMk id="15" creationId="{4E36868C-DF65-3DA5-3037-D46A84F336EE}"/>
          </ac:spMkLst>
        </pc:spChg>
        <pc:graphicFrameChg chg="add mod modGraphic">
          <ac:chgData name="Amichai Sanderovich" userId="81a338b5-6a80-42e0-8dc7-58343fda8d54" providerId="ADAL" clId="{A2245FB2-FDC8-164C-B1CE-45BD4CECF03C}" dt="2025-05-04T10:57:01.284" v="2641" actId="1076"/>
          <ac:graphicFrameMkLst>
            <pc:docMk/>
            <pc:sldMk cId="538486273" sldId="276"/>
            <ac:graphicFrameMk id="9" creationId="{F24592EE-2DE5-776A-2C09-723D6A838FE0}"/>
          </ac:graphicFrameMkLst>
        </pc:graphicFrameChg>
        <pc:cxnChg chg="add mod">
          <ac:chgData name="Amichai Sanderovich" userId="81a338b5-6a80-42e0-8dc7-58343fda8d54" providerId="ADAL" clId="{A2245FB2-FDC8-164C-B1CE-45BD4CECF03C}" dt="2025-05-04T11:09:34.473" v="2678" actId="1076"/>
          <ac:cxnSpMkLst>
            <pc:docMk/>
            <pc:sldMk cId="538486273" sldId="276"/>
            <ac:cxnSpMk id="11" creationId="{27440069-B241-78F3-81B2-A8F816C7FE99}"/>
          </ac:cxnSpMkLst>
        </pc:cxnChg>
      </pc:sldChg>
      <pc:sldChg chg="addSp delSp modSp new mod ord">
        <pc:chgData name="Amichai Sanderovich" userId="81a338b5-6a80-42e0-8dc7-58343fda8d54" providerId="ADAL" clId="{A2245FB2-FDC8-164C-B1CE-45BD4CECF03C}" dt="2025-05-08T12:27:04.409" v="5408" actId="20577"/>
        <pc:sldMkLst>
          <pc:docMk/>
          <pc:sldMk cId="2233789335" sldId="277"/>
        </pc:sldMkLst>
        <pc:spChg chg="mod">
          <ac:chgData name="Amichai Sanderovich" userId="81a338b5-6a80-42e0-8dc7-58343fda8d54" providerId="ADAL" clId="{A2245FB2-FDC8-164C-B1CE-45BD4CECF03C}" dt="2025-05-08T12:10:00.080" v="5326" actId="1076"/>
          <ac:spMkLst>
            <pc:docMk/>
            <pc:sldMk cId="2233789335" sldId="277"/>
            <ac:spMk id="2" creationId="{F37B4459-002A-BBA2-7D8D-68DE6D798799}"/>
          </ac:spMkLst>
        </pc:spChg>
        <pc:spChg chg="mod">
          <ac:chgData name="Amichai Sanderovich" userId="81a338b5-6a80-42e0-8dc7-58343fda8d54" providerId="ADAL" clId="{A2245FB2-FDC8-164C-B1CE-45BD4CECF03C}" dt="2025-05-08T12:27:04.409" v="5408" actId="20577"/>
          <ac:spMkLst>
            <pc:docMk/>
            <pc:sldMk cId="2233789335" sldId="277"/>
            <ac:spMk id="3" creationId="{AD1EFF7B-1C01-00AB-CF82-66CCD84EDFF8}"/>
          </ac:spMkLst>
        </pc:spChg>
      </pc:sldChg>
      <pc:sldChg chg="addSp delSp modSp new mod">
        <pc:chgData name="Amichai Sanderovich" userId="81a338b5-6a80-42e0-8dc7-58343fda8d54" providerId="ADAL" clId="{A2245FB2-FDC8-164C-B1CE-45BD4CECF03C}" dt="2025-05-11T16:15:43.301" v="8671" actId="20577"/>
        <pc:sldMkLst>
          <pc:docMk/>
          <pc:sldMk cId="1905644875" sldId="278"/>
        </pc:sldMkLst>
        <pc:spChg chg="mod">
          <ac:chgData name="Amichai Sanderovich" userId="81a338b5-6a80-42e0-8dc7-58343fda8d54" providerId="ADAL" clId="{A2245FB2-FDC8-164C-B1CE-45BD4CECF03C}" dt="2025-05-10T08:56:13.877" v="7306" actId="20577"/>
          <ac:spMkLst>
            <pc:docMk/>
            <pc:sldMk cId="1905644875" sldId="278"/>
            <ac:spMk id="2" creationId="{73FF99D3-4C90-BC84-FACE-E14BB875BA9F}"/>
          </ac:spMkLst>
        </pc:spChg>
        <pc:spChg chg="mod">
          <ac:chgData name="Amichai Sanderovich" userId="81a338b5-6a80-42e0-8dc7-58343fda8d54" providerId="ADAL" clId="{A2245FB2-FDC8-164C-B1CE-45BD4CECF03C}" dt="2025-05-11T16:15:43.301" v="8671" actId="20577"/>
          <ac:spMkLst>
            <pc:docMk/>
            <pc:sldMk cId="1905644875" sldId="278"/>
            <ac:spMk id="3" creationId="{4CF2A5D4-FC36-5230-7096-ADE400EB5ED9}"/>
          </ac:spMkLst>
        </pc:spChg>
        <pc:spChg chg="add mod">
          <ac:chgData name="Amichai Sanderovich" userId="81a338b5-6a80-42e0-8dc7-58343fda8d54" providerId="ADAL" clId="{A2245FB2-FDC8-164C-B1CE-45BD4CECF03C}" dt="2025-05-10T08:52:00.521" v="7279" actId="1036"/>
          <ac:spMkLst>
            <pc:docMk/>
            <pc:sldMk cId="1905644875" sldId="278"/>
            <ac:spMk id="10" creationId="{95499A8D-BFC5-7F81-F320-5CC34FA0CD64}"/>
          </ac:spMkLst>
        </pc:spChg>
        <pc:spChg chg="add mod">
          <ac:chgData name="Amichai Sanderovich" userId="81a338b5-6a80-42e0-8dc7-58343fda8d54" providerId="ADAL" clId="{A2245FB2-FDC8-164C-B1CE-45BD4CECF03C}" dt="2025-05-09T10:25:03.295" v="6914" actId="1076"/>
          <ac:spMkLst>
            <pc:docMk/>
            <pc:sldMk cId="1905644875" sldId="278"/>
            <ac:spMk id="14" creationId="{D520364B-5154-6F0B-E5E0-295D47042E1F}"/>
          </ac:spMkLst>
        </pc:spChg>
        <pc:spChg chg="add mod">
          <ac:chgData name="Amichai Sanderovich" userId="81a338b5-6a80-42e0-8dc7-58343fda8d54" providerId="ADAL" clId="{A2245FB2-FDC8-164C-B1CE-45BD4CECF03C}" dt="2025-05-09T10:25:27.247" v="6922" actId="1038"/>
          <ac:spMkLst>
            <pc:docMk/>
            <pc:sldMk cId="1905644875" sldId="278"/>
            <ac:spMk id="15" creationId="{B2B6378C-5908-3837-70D4-E837BB8589EC}"/>
          </ac:spMkLst>
        </pc:spChg>
        <pc:spChg chg="add mod">
          <ac:chgData name="Amichai Sanderovich" userId="81a338b5-6a80-42e0-8dc7-58343fda8d54" providerId="ADAL" clId="{A2245FB2-FDC8-164C-B1CE-45BD4CECF03C}" dt="2025-05-09T10:24:45.928" v="6911" actId="1076"/>
          <ac:spMkLst>
            <pc:docMk/>
            <pc:sldMk cId="1905644875" sldId="278"/>
            <ac:spMk id="16" creationId="{0E053E90-E4A5-1672-3438-0E6BD3B8C46E}"/>
          </ac:spMkLst>
        </pc:spChg>
        <pc:spChg chg="add mod">
          <ac:chgData name="Amichai Sanderovich" userId="81a338b5-6a80-42e0-8dc7-58343fda8d54" providerId="ADAL" clId="{A2245FB2-FDC8-164C-B1CE-45BD4CECF03C}" dt="2025-05-09T10:24:18.660" v="6908" actId="1076"/>
          <ac:spMkLst>
            <pc:docMk/>
            <pc:sldMk cId="1905644875" sldId="278"/>
            <ac:spMk id="17" creationId="{B0B8164F-4A31-5B71-8569-A2C5190F9E1F}"/>
          </ac:spMkLst>
        </pc:spChg>
        <pc:spChg chg="add del mod">
          <ac:chgData name="Amichai Sanderovich" userId="81a338b5-6a80-42e0-8dc7-58343fda8d54" providerId="ADAL" clId="{A2245FB2-FDC8-164C-B1CE-45BD4CECF03C}" dt="2025-05-10T08:51:43.236" v="7273"/>
          <ac:spMkLst>
            <pc:docMk/>
            <pc:sldMk cId="1905644875" sldId="278"/>
            <ac:spMk id="21" creationId="{AA01B926-8E70-B183-893D-7C36285C23B4}"/>
          </ac:spMkLst>
        </pc:spChg>
        <pc:graphicFrameChg chg="add del mod modGraphic">
          <ac:chgData name="Amichai Sanderovich" userId="81a338b5-6a80-42e0-8dc7-58343fda8d54" providerId="ADAL" clId="{A2245FB2-FDC8-164C-B1CE-45BD4CECF03C}" dt="2025-05-10T08:50:45.818" v="7248" actId="478"/>
          <ac:graphicFrameMkLst>
            <pc:docMk/>
            <pc:sldMk cId="1905644875" sldId="278"/>
            <ac:graphicFrameMk id="13" creationId="{1FF9FC9A-09FC-20E7-3DC0-3722E85FDE54}"/>
          </ac:graphicFrameMkLst>
        </pc:graphicFrameChg>
        <pc:graphicFrameChg chg="add mod modGraphic">
          <ac:chgData name="Amichai Sanderovich" userId="81a338b5-6a80-42e0-8dc7-58343fda8d54" providerId="ADAL" clId="{A2245FB2-FDC8-164C-B1CE-45BD4CECF03C}" dt="2025-05-10T08:51:41.281" v="7271" actId="167"/>
          <ac:graphicFrameMkLst>
            <pc:docMk/>
            <pc:sldMk cId="1905644875" sldId="278"/>
            <ac:graphicFrameMk id="20" creationId="{D53B96F5-AE82-A545-9101-3D42A383F50F}"/>
          </ac:graphicFrameMkLst>
        </pc:graphicFrameChg>
        <pc:picChg chg="add mod">
          <ac:chgData name="Amichai Sanderovich" userId="81a338b5-6a80-42e0-8dc7-58343fda8d54" providerId="ADAL" clId="{A2245FB2-FDC8-164C-B1CE-45BD4CECF03C}" dt="2025-05-08T13:48:44.737" v="6565" actId="1076"/>
          <ac:picMkLst>
            <pc:docMk/>
            <pc:sldMk cId="1905644875" sldId="278"/>
            <ac:picMk id="19" creationId="{EE9A75F4-E6DA-E1EE-60D7-D5CD228C16F9}"/>
          </ac:picMkLst>
        </pc:picChg>
        <pc:cxnChg chg="add mod">
          <ac:chgData name="Amichai Sanderovich" userId="81a338b5-6a80-42e0-8dc7-58343fda8d54" providerId="ADAL" clId="{A2245FB2-FDC8-164C-B1CE-45BD4CECF03C}" dt="2025-05-10T08:51:53.713" v="7276" actId="1076"/>
          <ac:cxnSpMkLst>
            <pc:docMk/>
            <pc:sldMk cId="1905644875" sldId="278"/>
            <ac:cxnSpMk id="9" creationId="{43FC0225-8AA5-A743-6A77-E5D89056711A}"/>
          </ac:cxnSpMkLst>
        </pc:cxnChg>
      </pc:sldChg>
      <pc:sldChg chg="addSp delSp modSp new del mod modShow">
        <pc:chgData name="Amichai Sanderovich" userId="81a338b5-6a80-42e0-8dc7-58343fda8d54" providerId="ADAL" clId="{A2245FB2-FDC8-164C-B1CE-45BD4CECF03C}" dt="2025-05-11T16:14:41.818" v="8669" actId="2696"/>
        <pc:sldMkLst>
          <pc:docMk/>
          <pc:sldMk cId="3958351460" sldId="279"/>
        </pc:sldMkLst>
        <pc:spChg chg="mod">
          <ac:chgData name="Amichai Sanderovich" userId="81a338b5-6a80-42e0-8dc7-58343fda8d54" providerId="ADAL" clId="{A2245FB2-FDC8-164C-B1CE-45BD4CECF03C}" dt="2025-05-10T09:52:09.265" v="7356"/>
          <ac:spMkLst>
            <pc:docMk/>
            <pc:sldMk cId="3958351460" sldId="279"/>
            <ac:spMk id="2" creationId="{D629AE3B-7B6F-996F-B775-D1E2F32C6C79}"/>
          </ac:spMkLst>
        </pc:spChg>
        <pc:spChg chg="mod">
          <ac:chgData name="Amichai Sanderovich" userId="81a338b5-6a80-42e0-8dc7-58343fda8d54" providerId="ADAL" clId="{A2245FB2-FDC8-164C-B1CE-45BD4CECF03C}" dt="2025-05-11T16:14:33.542" v="8668"/>
          <ac:spMkLst>
            <pc:docMk/>
            <pc:sldMk cId="3958351460" sldId="279"/>
            <ac:spMk id="3" creationId="{3B144CBB-2111-18C7-F65D-9DDA10E3DDE8}"/>
          </ac:spMkLst>
        </pc:spChg>
        <pc:picChg chg="add del mod">
          <ac:chgData name="Amichai Sanderovich" userId="81a338b5-6a80-42e0-8dc7-58343fda8d54" providerId="ADAL" clId="{A2245FB2-FDC8-164C-B1CE-45BD4CECF03C}" dt="2025-05-10T09:56:44.954" v="7470" actId="478"/>
          <ac:picMkLst>
            <pc:docMk/>
            <pc:sldMk cId="3958351460" sldId="279"/>
            <ac:picMk id="7" creationId="{7707A223-35EA-A931-3843-B7B4905606E7}"/>
          </ac:picMkLst>
        </pc:picChg>
        <pc:picChg chg="add del mod">
          <ac:chgData name="Amichai Sanderovich" userId="81a338b5-6a80-42e0-8dc7-58343fda8d54" providerId="ADAL" clId="{A2245FB2-FDC8-164C-B1CE-45BD4CECF03C}" dt="2025-05-10T10:27:27.989" v="7476" actId="478"/>
          <ac:picMkLst>
            <pc:docMk/>
            <pc:sldMk cId="3958351460" sldId="279"/>
            <ac:picMk id="8" creationId="{230146C4-9DCE-3B79-0B7C-EB8D2442FC75}"/>
          </ac:picMkLst>
        </pc:picChg>
        <pc:picChg chg="add del mod">
          <ac:chgData name="Amichai Sanderovich" userId="81a338b5-6a80-42e0-8dc7-58343fda8d54" providerId="ADAL" clId="{A2245FB2-FDC8-164C-B1CE-45BD4CECF03C}" dt="2025-05-10T10:27:46.799" v="7479" actId="478"/>
          <ac:picMkLst>
            <pc:docMk/>
            <pc:sldMk cId="3958351460" sldId="279"/>
            <ac:picMk id="9" creationId="{CBE9B644-2934-C45B-86D7-D284A9DC8697}"/>
          </ac:picMkLst>
        </pc:picChg>
        <pc:picChg chg="add mod">
          <ac:chgData name="Amichai Sanderovich" userId="81a338b5-6a80-42e0-8dc7-58343fda8d54" providerId="ADAL" clId="{A2245FB2-FDC8-164C-B1CE-45BD4CECF03C}" dt="2025-05-10T10:27:53.016" v="7481" actId="1076"/>
          <ac:picMkLst>
            <pc:docMk/>
            <pc:sldMk cId="3958351460" sldId="279"/>
            <ac:picMk id="10" creationId="{673A6E16-D688-9E2E-4957-A7C7B358FA68}"/>
          </ac:picMkLst>
        </pc:picChg>
      </pc:sldChg>
      <pc:sldChg chg="addSp delSp modSp add mod">
        <pc:chgData name="Amichai Sanderovich" userId="81a338b5-6a80-42e0-8dc7-58343fda8d54" providerId="ADAL" clId="{A2245FB2-FDC8-164C-B1CE-45BD4CECF03C}" dt="2025-05-10T13:46:22.140" v="7893" actId="20577"/>
        <pc:sldMkLst>
          <pc:docMk/>
          <pc:sldMk cId="107930790" sldId="280"/>
        </pc:sldMkLst>
        <pc:spChg chg="mod">
          <ac:chgData name="Amichai Sanderovich" userId="81a338b5-6a80-42e0-8dc7-58343fda8d54" providerId="ADAL" clId="{A2245FB2-FDC8-164C-B1CE-45BD4CECF03C}" dt="2025-05-10T10:39:00.006" v="7768" actId="20577"/>
          <ac:spMkLst>
            <pc:docMk/>
            <pc:sldMk cId="107930790" sldId="280"/>
            <ac:spMk id="2" creationId="{D5489B58-FDBC-ADE9-1775-46B35B93B120}"/>
          </ac:spMkLst>
        </pc:spChg>
        <pc:spChg chg="mod">
          <ac:chgData name="Amichai Sanderovich" userId="81a338b5-6a80-42e0-8dc7-58343fda8d54" providerId="ADAL" clId="{A2245FB2-FDC8-164C-B1CE-45BD4CECF03C}" dt="2025-05-10T13:46:22.140" v="7893" actId="20577"/>
          <ac:spMkLst>
            <pc:docMk/>
            <pc:sldMk cId="107930790" sldId="280"/>
            <ac:spMk id="3" creationId="{E412D1CE-1B99-E8C6-0C1B-37CB0B21E6E6}"/>
          </ac:spMkLst>
        </pc:spChg>
        <pc:picChg chg="add mod">
          <ac:chgData name="Amichai Sanderovich" userId="81a338b5-6a80-42e0-8dc7-58343fda8d54" providerId="ADAL" clId="{A2245FB2-FDC8-164C-B1CE-45BD4CECF03C}" dt="2025-05-10T10:36:26.156" v="7658" actId="14100"/>
          <ac:picMkLst>
            <pc:docMk/>
            <pc:sldMk cId="107930790" sldId="280"/>
            <ac:picMk id="7" creationId="{6557D96C-267B-0494-A546-05EF481D4BD2}"/>
          </ac:picMkLst>
        </pc:picChg>
        <pc:picChg chg="del">
          <ac:chgData name="Amichai Sanderovich" userId="81a338b5-6a80-42e0-8dc7-58343fda8d54" providerId="ADAL" clId="{A2245FB2-FDC8-164C-B1CE-45BD4CECF03C}" dt="2025-05-10T10:36:13.647" v="7654" actId="478"/>
          <ac:picMkLst>
            <pc:docMk/>
            <pc:sldMk cId="107930790" sldId="280"/>
            <ac:picMk id="10" creationId="{3D2A95F7-EBC2-6F0A-0B0B-815944A60B6B}"/>
          </ac:picMkLst>
        </pc:picChg>
      </pc:sldChg>
      <pc:sldChg chg="new del">
        <pc:chgData name="Amichai Sanderovich" userId="81a338b5-6a80-42e0-8dc7-58343fda8d54" providerId="ADAL" clId="{A2245FB2-FDC8-164C-B1CE-45BD4CECF03C}" dt="2025-05-10T10:35:59.205" v="7652" actId="2696"/>
        <pc:sldMkLst>
          <pc:docMk/>
          <pc:sldMk cId="1485197603" sldId="280"/>
        </pc:sldMkLst>
      </pc:sldChg>
      <pc:sldChg chg="addSp modSp new del mod">
        <pc:chgData name="Amichai Sanderovich" userId="81a338b5-6a80-42e0-8dc7-58343fda8d54" providerId="ADAL" clId="{A2245FB2-FDC8-164C-B1CE-45BD4CECF03C}" dt="2025-05-11T05:18:53.093" v="8558" actId="2696"/>
        <pc:sldMkLst>
          <pc:docMk/>
          <pc:sldMk cId="386515461" sldId="281"/>
        </pc:sldMkLst>
        <pc:spChg chg="mod">
          <ac:chgData name="Amichai Sanderovich" userId="81a338b5-6a80-42e0-8dc7-58343fda8d54" providerId="ADAL" clId="{A2245FB2-FDC8-164C-B1CE-45BD4CECF03C}" dt="2025-05-10T13:49:50.286" v="8089" actId="20577"/>
          <ac:spMkLst>
            <pc:docMk/>
            <pc:sldMk cId="386515461" sldId="281"/>
            <ac:spMk id="2" creationId="{F3FFCB10-EB80-3F76-C81E-63C53FCBD6A5}"/>
          </ac:spMkLst>
        </pc:spChg>
        <pc:spChg chg="mod">
          <ac:chgData name="Amichai Sanderovich" userId="81a338b5-6a80-42e0-8dc7-58343fda8d54" providerId="ADAL" clId="{A2245FB2-FDC8-164C-B1CE-45BD4CECF03C}" dt="2025-05-10T13:52:27.243" v="8474" actId="20577"/>
          <ac:spMkLst>
            <pc:docMk/>
            <pc:sldMk cId="386515461" sldId="281"/>
            <ac:spMk id="3" creationId="{4C67D92B-6D47-BA2B-D5AB-6CFB626C9A48}"/>
          </ac:spMkLst>
        </pc:spChg>
        <pc:spChg chg="add mod">
          <ac:chgData name="Amichai Sanderovich" userId="81a338b5-6a80-42e0-8dc7-58343fda8d54" providerId="ADAL" clId="{A2245FB2-FDC8-164C-B1CE-45BD4CECF03C}" dt="2025-05-10T13:53:16.929" v="8525" actId="1076"/>
          <ac:spMkLst>
            <pc:docMk/>
            <pc:sldMk cId="386515461" sldId="281"/>
            <ac:spMk id="7" creationId="{F5D02C53-F17C-78F0-E8F5-136D1BD67EDC}"/>
          </ac:spMkLst>
        </pc:spChg>
        <pc:spChg chg="add mod">
          <ac:chgData name="Amichai Sanderovich" userId="81a338b5-6a80-42e0-8dc7-58343fda8d54" providerId="ADAL" clId="{A2245FB2-FDC8-164C-B1CE-45BD4CECF03C}" dt="2025-05-10T13:53:46.093" v="8557" actId="20577"/>
          <ac:spMkLst>
            <pc:docMk/>
            <pc:sldMk cId="386515461" sldId="281"/>
            <ac:spMk id="8" creationId="{1352CE9D-AD98-1EB6-8E3A-604960BDCB0E}"/>
          </ac:spMkLst>
        </pc:spChg>
      </pc:sldChg>
      <pc:sldChg chg="addSp delSp modSp add mod">
        <pc:chgData name="Amichai Sanderovich" userId="81a338b5-6a80-42e0-8dc7-58343fda8d54" providerId="ADAL" clId="{A2245FB2-FDC8-164C-B1CE-45BD4CECF03C}" dt="2025-05-11T15:54:51.016" v="8659" actId="20577"/>
        <pc:sldMkLst>
          <pc:docMk/>
          <pc:sldMk cId="2723921012" sldId="281"/>
        </pc:sldMkLst>
        <pc:spChg chg="mod">
          <ac:chgData name="Amichai Sanderovich" userId="81a338b5-6a80-42e0-8dc7-58343fda8d54" providerId="ADAL" clId="{A2245FB2-FDC8-164C-B1CE-45BD4CECF03C}" dt="2025-05-11T15:54:51.016" v="8659" actId="20577"/>
          <ac:spMkLst>
            <pc:docMk/>
            <pc:sldMk cId="2723921012" sldId="281"/>
            <ac:spMk id="2" creationId="{F3FFCB10-EB80-3F76-C81E-63C53FCBD6A5}"/>
          </ac:spMkLst>
        </pc:spChg>
        <pc:spChg chg="mod">
          <ac:chgData name="Amichai Sanderovich" userId="81a338b5-6a80-42e0-8dc7-58343fda8d54" providerId="ADAL" clId="{A2245FB2-FDC8-164C-B1CE-45BD4CECF03C}" dt="2025-05-11T15:54:25.397" v="8650" actId="20577"/>
          <ac:spMkLst>
            <pc:docMk/>
            <pc:sldMk cId="2723921012" sldId="281"/>
            <ac:spMk id="3" creationId="{4C67D92B-6D47-BA2B-D5AB-6CFB626C9A48}"/>
          </ac:spMkLst>
        </pc:spChg>
        <pc:spChg chg="del">
          <ac:chgData name="Amichai Sanderovich" userId="81a338b5-6a80-42e0-8dc7-58343fda8d54" providerId="ADAL" clId="{A2245FB2-FDC8-164C-B1CE-45BD4CECF03C}" dt="2025-05-11T05:19:03.114" v="8560" actId="478"/>
          <ac:spMkLst>
            <pc:docMk/>
            <pc:sldMk cId="2723921012" sldId="281"/>
            <ac:spMk id="7" creationId="{F5D02C53-F17C-78F0-E8F5-136D1BD67EDC}"/>
          </ac:spMkLst>
        </pc:spChg>
        <pc:spChg chg="del mod">
          <ac:chgData name="Amichai Sanderovich" userId="81a338b5-6a80-42e0-8dc7-58343fda8d54" providerId="ADAL" clId="{A2245FB2-FDC8-164C-B1CE-45BD4CECF03C}" dt="2025-05-11T09:30:47.964" v="8626" actId="478"/>
          <ac:spMkLst>
            <pc:docMk/>
            <pc:sldMk cId="2723921012" sldId="281"/>
            <ac:spMk id="8" creationId="{1352CE9D-AD98-1EB6-8E3A-604960BDCB0E}"/>
          </ac:spMkLst>
        </pc:spChg>
        <pc:picChg chg="add del mod">
          <ac:chgData name="Amichai Sanderovich" userId="81a338b5-6a80-42e0-8dc7-58343fda8d54" providerId="ADAL" clId="{A2245FB2-FDC8-164C-B1CE-45BD4CECF03C}" dt="2025-05-11T15:52:43.178" v="8634" actId="478"/>
          <ac:picMkLst>
            <pc:docMk/>
            <pc:sldMk cId="2723921012" sldId="281"/>
            <ac:picMk id="10" creationId="{A98BCBA8-D7B9-172B-456F-9ED22C2E069F}"/>
          </ac:picMkLst>
        </pc:picChg>
        <pc:picChg chg="add mod">
          <ac:chgData name="Amichai Sanderovich" userId="81a338b5-6a80-42e0-8dc7-58343fda8d54" providerId="ADAL" clId="{A2245FB2-FDC8-164C-B1CE-45BD4CECF03C}" dt="2025-05-11T15:54:21.600" v="8648" actId="1076"/>
          <ac:picMkLst>
            <pc:docMk/>
            <pc:sldMk cId="2723921012" sldId="281"/>
            <ac:picMk id="3074" creationId="{4959C661-5BF3-6C93-5D7C-F49039335341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802.11-25/0705r0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Amichai Sanderovich, Wiliot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802.11-25/0705r0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Amichai Sanderovich, Wiliot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802.11-25/0705r0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802.11-25/0705r0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802.11-25/0705r0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802.11-25/0705r0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802.11-25/0705r0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802.11-25/0705r0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48383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An Analysis of SYNC Field for Downlink PPDU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57FAB58C-2852-79D2-EC18-5BBF1D8E93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5233635"/>
              </p:ext>
            </p:extLst>
          </p:nvPr>
        </p:nvGraphicFramePr>
        <p:xfrm>
          <a:off x="914400" y="2492896"/>
          <a:ext cx="10272713" cy="234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400300" progId="Word.Document.8">
                  <p:embed/>
                </p:oleObj>
              </mc:Choice>
              <mc:Fallback>
                <p:oleObj name="Document" r:id="rId3" imgW="10439400" imgH="2400300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57FAB58C-2852-79D2-EC18-5BBF1D8E93B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492896"/>
                        <a:ext cx="10272713" cy="2346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EECE6-37A3-BEAD-A24D-90C289506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Example Manchester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F40E5-45A2-0984-172D-65343072C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416" y="1637507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Search for Manchester sequences according to their SLL levels:</a:t>
            </a:r>
          </a:p>
          <a:p>
            <a: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IL" dirty="0"/>
          </a:p>
          <a:p>
            <a: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IL" dirty="0"/>
          </a:p>
          <a:p>
            <a: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IL" dirty="0"/>
          </a:p>
          <a:p>
            <a: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IL" dirty="0"/>
          </a:p>
          <a:p>
            <a:pPr marL="0" indent="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IL" dirty="0"/>
          </a:p>
          <a:p>
            <a: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IL" dirty="0"/>
              <a:t>Selected sequence for the example: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i="1" dirty="0"/>
              <a:t>S</a:t>
            </a:r>
            <a:r>
              <a:rPr lang="en-IL" dirty="0"/>
              <a:t>=</a:t>
            </a:r>
            <a:r>
              <a:rPr lang="en-IL" b="0" i="0" dirty="0">
                <a:effectLst/>
                <a:latin typeface="Menlo" panose="020B0609030804020204" pitchFamily="49" charset="0"/>
              </a:rPr>
              <a:t>[0 0 0 1 1 0 1 0]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</a:t>
            </a:r>
            <a:r>
              <a:rPr lang="en-IL" dirty="0"/>
              <a:t>as SLL with Man-Pre CC= 3</a:t>
            </a:r>
            <a:br>
              <a:rPr lang="en-IL" dirty="0"/>
            </a:br>
            <a:endParaRPr lang="en-IL" dirty="0"/>
          </a:p>
          <a:p>
            <a: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3727FD-0357-0CA2-9565-BFE31F291E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AB017-8B08-0995-954F-FD9695EA9E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4502D9-D8FD-15EB-6A25-45933874AB7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6">
                <a:extLst>
                  <a:ext uri="{FF2B5EF4-FFF2-40B4-BE49-F238E27FC236}">
                    <a16:creationId xmlns:a16="http://schemas.microsoft.com/office/drawing/2014/main" id="{ED0917D4-B883-E419-4891-3B364510141E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122633483"/>
                  </p:ext>
                </p:extLst>
              </p:nvPr>
            </p:nvGraphicFramePr>
            <p:xfrm>
              <a:off x="1271464" y="2213308"/>
              <a:ext cx="4104457" cy="192138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76264">
                      <a:extLst>
                        <a:ext uri="{9D8B030D-6E8A-4147-A177-3AD203B41FA5}">
                          <a16:colId xmlns:a16="http://schemas.microsoft.com/office/drawing/2014/main" val="2716188519"/>
                        </a:ext>
                      </a:extLst>
                    </a:gridCol>
                    <a:gridCol w="832675">
                      <a:extLst>
                        <a:ext uri="{9D8B030D-6E8A-4147-A177-3AD203B41FA5}">
                          <a16:colId xmlns:a16="http://schemas.microsoft.com/office/drawing/2014/main" val="2210465851"/>
                        </a:ext>
                      </a:extLst>
                    </a:gridCol>
                    <a:gridCol w="895518">
                      <a:extLst>
                        <a:ext uri="{9D8B030D-6E8A-4147-A177-3AD203B41FA5}">
                          <a16:colId xmlns:a16="http://schemas.microsoft.com/office/drawing/2014/main" val="242508250"/>
                        </a:ext>
                      </a:extLst>
                    </a:gridCol>
                  </a:tblGrid>
                  <a:tr h="310988">
                    <a:tc>
                      <a:txBody>
                        <a:bodyPr/>
                        <a:lstStyle/>
                        <a:p>
                          <a:r>
                            <a:rPr lang="en-IL" dirty="0"/>
                            <a:t>Statistics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L" dirty="0"/>
                            <a:t>Man8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L" dirty="0"/>
                            <a:t>Man16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53660318"/>
                      </a:ext>
                    </a:extLst>
                  </a:tr>
                  <a:tr h="544228">
                    <a:tc>
                      <a:txBody>
                        <a:bodyPr/>
                        <a:lstStyle/>
                        <a:p>
                          <a:r>
                            <a:rPr lang="en-IL" dirty="0"/>
                            <a:t>Max SLL over [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80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altLang="zh-CN" sz="1800" b="0" i="0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acc>
                                <m:accPr>
                                  <m:chr m:val="̅"/>
                                  <m:ctrlPr>
                                    <a:rPr lang="en-US" altLang="zh-CN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sz="18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altLang="zh-CN" sz="1800" dirty="0"/>
                            <a:t> </a:t>
                          </a:r>
                          <a:r>
                            <a:rPr lang="en-IL" dirty="0"/>
                            <a:t>] (Standard CC)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L" dirty="0"/>
                            <a:t>4/8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L" dirty="0"/>
                            <a:t>6/16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85248951"/>
                      </a:ext>
                    </a:extLst>
                  </a:tr>
                  <a:tr h="77746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IL" dirty="0"/>
                            <a:t>Max SLL over [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80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altLang="zh-CN" sz="1800" b="0" i="0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acc>
                                <m:accPr>
                                  <m:chr m:val="̅"/>
                                  <m:ctrlPr>
                                    <a:rPr lang="en-US" altLang="zh-CN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sz="18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acc>
                            </m:oMath>
                          </a14:m>
                          <a:r>
                            <a:rPr lang="en-IL" dirty="0"/>
                            <a:t>] (Man-Pre CC)</a:t>
                          </a:r>
                        </a:p>
                        <a:p>
                          <a:endParaRPr lang="en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L" dirty="0"/>
                            <a:t>3/8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L" dirty="0"/>
                            <a:t>5/16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5427869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6">
                <a:extLst>
                  <a:ext uri="{FF2B5EF4-FFF2-40B4-BE49-F238E27FC236}">
                    <a16:creationId xmlns:a16="http://schemas.microsoft.com/office/drawing/2014/main" id="{ED0917D4-B883-E419-4891-3B364510141E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122633483"/>
                  </p:ext>
                </p:extLst>
              </p:nvPr>
            </p:nvGraphicFramePr>
            <p:xfrm>
              <a:off x="1271464" y="2213308"/>
              <a:ext cx="4104457" cy="192138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76264">
                      <a:extLst>
                        <a:ext uri="{9D8B030D-6E8A-4147-A177-3AD203B41FA5}">
                          <a16:colId xmlns:a16="http://schemas.microsoft.com/office/drawing/2014/main" val="2716188519"/>
                        </a:ext>
                      </a:extLst>
                    </a:gridCol>
                    <a:gridCol w="832675">
                      <a:extLst>
                        <a:ext uri="{9D8B030D-6E8A-4147-A177-3AD203B41FA5}">
                          <a16:colId xmlns:a16="http://schemas.microsoft.com/office/drawing/2014/main" val="2210465851"/>
                        </a:ext>
                      </a:extLst>
                    </a:gridCol>
                    <a:gridCol w="895518">
                      <a:extLst>
                        <a:ext uri="{9D8B030D-6E8A-4147-A177-3AD203B41FA5}">
                          <a16:colId xmlns:a16="http://schemas.microsoft.com/office/drawing/2014/main" val="242508250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IL" dirty="0"/>
                            <a:t>Statistics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L" dirty="0"/>
                            <a:t>Man8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L" dirty="0"/>
                            <a:t>Man16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53660318"/>
                      </a:ext>
                    </a:extLst>
                  </a:tr>
                  <a:tr h="640652"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blipFill>
                          <a:blip r:embed="rId2"/>
                          <a:stretch>
                            <a:fillRect l="-532" t="-60784" r="-73404" b="-1431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L" dirty="0"/>
                            <a:t>4/8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L" dirty="0"/>
                            <a:t>6/16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85248951"/>
                      </a:ext>
                    </a:extLst>
                  </a:tr>
                  <a:tr h="914972"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blipFill>
                          <a:blip r:embed="rId2"/>
                          <a:stretch>
                            <a:fillRect l="-532" t="-113889" r="-73404" b="-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L" dirty="0"/>
                            <a:t>3/8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IL" dirty="0"/>
                            <a:t>5/16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54278694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7126EE80-15C1-5681-467A-3A2F5CDAC8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6290" y="3212976"/>
            <a:ext cx="4215840" cy="305718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CB318FD-4FE9-1C8B-1BCB-8DCDBA8D7866}"/>
                  </a:ext>
                </a:extLst>
              </p:cNvPr>
              <p:cNvSpPr txBox="1"/>
              <p:nvPr/>
            </p:nvSpPr>
            <p:spPr>
              <a:xfrm>
                <a:off x="9566407" y="3462896"/>
                <a:ext cx="1651093" cy="46243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I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CB318FD-4FE9-1C8B-1BCB-8DCDBA8D78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6407" y="3462896"/>
                <a:ext cx="1651093" cy="462434"/>
              </a:xfrm>
              <a:prstGeom prst="rect">
                <a:avLst/>
              </a:prstGeom>
              <a:blipFill>
                <a:blip r:embed="rId4"/>
                <a:stretch>
                  <a:fillRect l="-763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4A506C6-FC5C-84C2-DCDC-063C87FC216D}"/>
                  </a:ext>
                </a:extLst>
              </p:cNvPr>
              <p:cNvSpPr txBox="1"/>
              <p:nvPr/>
            </p:nvSpPr>
            <p:spPr>
              <a:xfrm>
                <a:off x="9603440" y="5323964"/>
                <a:ext cx="6096000" cy="46243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acc>
                  </m:oMath>
                </a14:m>
                <a:r>
                  <a:rPr lang="en-US" altLang="zh-CN" sz="2400" dirty="0">
                    <a:solidFill>
                      <a:schemeClr val="tx1"/>
                    </a:solidFill>
                  </a:rPr>
                  <a:t> </a:t>
                </a:r>
                <a:endParaRPr lang="en-I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4A506C6-FC5C-84C2-DCDC-063C87FC21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3440" y="5323964"/>
                <a:ext cx="6096000" cy="462434"/>
              </a:xfrm>
              <a:prstGeom prst="rect">
                <a:avLst/>
              </a:prstGeom>
              <a:blipFill>
                <a:blip r:embed="rId5"/>
                <a:stretch>
                  <a:fillRect l="-208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9790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Simulation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表格 3">
                <a:extLst>
                  <a:ext uri="{FF2B5EF4-FFF2-40B4-BE49-F238E27FC236}">
                    <a16:creationId xmlns:a16="http://schemas.microsoft.com/office/drawing/2014/main" id="{7EE6EEEE-A1E8-7EE1-5454-A81ACFD1CA7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1557526"/>
                  </p:ext>
                </p:extLst>
              </p:nvPr>
            </p:nvGraphicFramePr>
            <p:xfrm>
              <a:off x="3280620" y="1981201"/>
              <a:ext cx="5628646" cy="372621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86100">
                      <a:extLst>
                        <a:ext uri="{9D8B030D-6E8A-4147-A177-3AD203B41FA5}">
                          <a16:colId xmlns:a16="http://schemas.microsoft.com/office/drawing/2014/main" val="126842313"/>
                        </a:ext>
                      </a:extLst>
                    </a:gridCol>
                    <a:gridCol w="2542546">
                      <a:extLst>
                        <a:ext uri="{9D8B030D-6E8A-4147-A177-3AD203B41FA5}">
                          <a16:colId xmlns:a16="http://schemas.microsoft.com/office/drawing/2014/main" val="1288608342"/>
                        </a:ext>
                      </a:extLst>
                    </a:gridCol>
                  </a:tblGrid>
                  <a:tr h="366066"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Parameters</a:t>
                          </a:r>
                          <a:endParaRPr lang="zh-CN" alt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Values</a:t>
                          </a:r>
                          <a:endParaRPr lang="zh-CN" alt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223923"/>
                      </a:ext>
                    </a:extLst>
                  </a:tr>
                  <a:tr h="366066"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Base sequence </a:t>
                          </a:r>
                          <a14:m>
                            <m:oMath xmlns:m="http://schemas.openxmlformats.org/officeDocument/2006/math">
                              <m:r>
                                <a:rPr lang="en-US" altLang="zh-CN" sz="18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oMath>
                          </a14:m>
                          <a:r>
                            <a:rPr lang="en-US" altLang="zh-CN" sz="1800" dirty="0"/>
                            <a:t> length</a:t>
                          </a:r>
                          <a:endParaRPr lang="zh-CN" alt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16, 8</a:t>
                          </a:r>
                          <a:endParaRPr lang="zh-CN" alt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50984885"/>
                      </a:ext>
                    </a:extLst>
                  </a:tr>
                  <a:tr h="366066"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Data rate</a:t>
                          </a:r>
                          <a:endParaRPr lang="zh-CN" alt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250 kbps</a:t>
                          </a:r>
                          <a:endParaRPr lang="zh-CN" alt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18245705"/>
                      </a:ext>
                    </a:extLst>
                  </a:tr>
                  <a:tr h="366066"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DL Sync sequence </a:t>
                          </a:r>
                          <a:endParaRPr lang="zh-CN" alt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zh-CN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  <m:r>
                                    <a:rPr lang="en-US" altLang="zh-CN" sz="18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d>
                            </m:oMath>
                          </a14:m>
                          <a:r>
                            <a:rPr lang="en-US" altLang="zh-CN" sz="1800" dirty="0"/>
                            <a:t> </a:t>
                          </a:r>
                          <a:endParaRPr lang="zh-CN" alt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8614399"/>
                      </a:ext>
                    </a:extLst>
                  </a:tr>
                  <a:tr h="382455"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Local reference sequence</a:t>
                          </a:r>
                          <a:endParaRPr lang="zh-CN" alt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altLang="zh-CN" sz="1800" i="1" smtClean="0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  <m:r>
                                  <a:rPr lang="en-US" altLang="zh-CN" sz="1800" i="1" smtClean="0">
                                    <a:latin typeface="Cambria Math" panose="02040503050406030204" pitchFamily="18" charset="0"/>
                                  </a:rPr>
                                  <m:t>=2∗</m:t>
                                </m:r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n-US" altLang="zh-CN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77581225"/>
                      </a:ext>
                    </a:extLst>
                  </a:tr>
                  <a:tr h="366066"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Channel model</a:t>
                          </a:r>
                          <a:endParaRPr lang="zh-CN" alt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AWGN</a:t>
                          </a:r>
                          <a:endParaRPr lang="zh-CN" alt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91739880"/>
                      </a:ext>
                    </a:extLst>
                  </a:tr>
                  <a:tr h="366066"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Sync chip duration</a:t>
                          </a:r>
                          <a:endParaRPr lang="zh-CN" alt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1us, 2 us</a:t>
                          </a:r>
                          <a:endParaRPr lang="zh-CN" alt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5678206"/>
                      </a:ext>
                    </a:extLst>
                  </a:tr>
                  <a:tr h="382455"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Receiver sampling rate at STA</a:t>
                          </a:r>
                          <a:endParaRPr lang="zh-CN" alt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8 MHz</a:t>
                          </a:r>
                          <a:endParaRPr lang="zh-CN" alt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9389653"/>
                      </a:ext>
                    </a:extLst>
                  </a:tr>
                  <a:tr h="382455"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Total SYNC field length</a:t>
                          </a:r>
                          <a:endParaRPr lang="zh-CN" alt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64us</a:t>
                          </a:r>
                          <a:endParaRPr lang="zh-CN" alt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68895489"/>
                      </a:ext>
                    </a:extLst>
                  </a:tr>
                  <a:tr h="382455"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Modulation [SYNC + Data]</a:t>
                          </a:r>
                          <a:endParaRPr lang="zh-CN" alt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Manchester-OOK</a:t>
                          </a:r>
                          <a:endParaRPr lang="zh-CN" alt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157389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表格 3">
                <a:extLst>
                  <a:ext uri="{FF2B5EF4-FFF2-40B4-BE49-F238E27FC236}">
                    <a16:creationId xmlns:a16="http://schemas.microsoft.com/office/drawing/2014/main" id="{7EE6EEEE-A1E8-7EE1-5454-A81ACFD1CA7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1557526"/>
                  </p:ext>
                </p:extLst>
              </p:nvPr>
            </p:nvGraphicFramePr>
            <p:xfrm>
              <a:off x="3280620" y="1981201"/>
              <a:ext cx="5628646" cy="372621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86100">
                      <a:extLst>
                        <a:ext uri="{9D8B030D-6E8A-4147-A177-3AD203B41FA5}">
                          <a16:colId xmlns:a16="http://schemas.microsoft.com/office/drawing/2014/main" val="126842313"/>
                        </a:ext>
                      </a:extLst>
                    </a:gridCol>
                    <a:gridCol w="2542546">
                      <a:extLst>
                        <a:ext uri="{9D8B030D-6E8A-4147-A177-3AD203B41FA5}">
                          <a16:colId xmlns:a16="http://schemas.microsoft.com/office/drawing/2014/main" val="1288608342"/>
                        </a:ext>
                      </a:extLst>
                    </a:gridCol>
                  </a:tblGrid>
                  <a:tr h="366066"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Parameters</a:t>
                          </a:r>
                          <a:endParaRPr lang="zh-CN" alt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Values</a:t>
                          </a:r>
                          <a:endParaRPr lang="zh-CN" alt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223923"/>
                      </a:ext>
                    </a:extLst>
                  </a:tr>
                  <a:tr h="366066"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blipFill>
                          <a:blip r:embed="rId3"/>
                          <a:stretch>
                            <a:fillRect l="-412" t="-106897" r="-83539" b="-8344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16, 8</a:t>
                          </a:r>
                          <a:endParaRPr lang="zh-CN" alt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50984885"/>
                      </a:ext>
                    </a:extLst>
                  </a:tr>
                  <a:tr h="366066"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Data rate</a:t>
                          </a:r>
                          <a:endParaRPr lang="zh-CN" alt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250 kbps</a:t>
                          </a:r>
                          <a:endParaRPr lang="zh-CN" alt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18245705"/>
                      </a:ext>
                    </a:extLst>
                  </a:tr>
                  <a:tr h="366066"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DL Sync sequence </a:t>
                          </a:r>
                          <a:endParaRPr lang="zh-CN" alt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blipFill>
                          <a:blip r:embed="rId3"/>
                          <a:stretch>
                            <a:fillRect l="-121393" t="-306897" r="-995" b="-63448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48614399"/>
                      </a:ext>
                    </a:extLst>
                  </a:tr>
                  <a:tr h="382455"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Local reference sequence</a:t>
                          </a:r>
                          <a:endParaRPr lang="zh-CN" alt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IL"/>
                        </a:p>
                      </a:txBody>
                      <a:tcPr>
                        <a:blipFill>
                          <a:blip r:embed="rId3"/>
                          <a:stretch>
                            <a:fillRect l="-121393" t="-393333" r="-995" b="-51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77581225"/>
                      </a:ext>
                    </a:extLst>
                  </a:tr>
                  <a:tr h="366066"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Channel model</a:t>
                          </a:r>
                          <a:endParaRPr lang="zh-CN" alt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AWGN</a:t>
                          </a:r>
                          <a:endParaRPr lang="zh-CN" alt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91739880"/>
                      </a:ext>
                    </a:extLst>
                  </a:tr>
                  <a:tr h="366066"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Sync chip duration</a:t>
                          </a:r>
                          <a:endParaRPr lang="zh-CN" alt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1us, 2 us</a:t>
                          </a:r>
                          <a:endParaRPr lang="zh-CN" alt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25678206"/>
                      </a:ext>
                    </a:extLst>
                  </a:tr>
                  <a:tr h="382455"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Receiver sampling rate at STA</a:t>
                          </a:r>
                          <a:endParaRPr lang="zh-CN" alt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8 MHz</a:t>
                          </a:r>
                          <a:endParaRPr lang="zh-CN" alt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59389653"/>
                      </a:ext>
                    </a:extLst>
                  </a:tr>
                  <a:tr h="382455"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Total SYNC field length</a:t>
                          </a:r>
                          <a:endParaRPr lang="zh-CN" alt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64us</a:t>
                          </a:r>
                          <a:endParaRPr lang="zh-CN" alt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68895489"/>
                      </a:ext>
                    </a:extLst>
                  </a:tr>
                  <a:tr h="382455"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Modulation [SYNC + Data]</a:t>
                          </a:r>
                          <a:endParaRPr lang="zh-CN" altLang="en-US" sz="1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altLang="zh-CN" sz="1800" dirty="0"/>
                            <a:t>Manchester-OOK</a:t>
                          </a:r>
                          <a:endParaRPr lang="zh-CN" altLang="en-US" sz="1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15738905"/>
                      </a:ext>
                    </a:extLst>
                  </a:tr>
                </a:tbl>
              </a:graphicData>
            </a:graphic>
          </p:graphicFrame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16D19-1ED9-1627-B2CE-AF8C8D27F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MD Performance Analysis for 250Kbps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306D31-AD32-6C65-F7AB-57CCC8B842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B7641-F338-7E94-F26C-7421EA93A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47089-B541-1D79-5792-2A5A9A04FD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8902E7-5D87-C9DA-CB23-1C3BCB55B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2104" y="2210596"/>
            <a:ext cx="5003800" cy="3352800"/>
          </a:xfrm>
          <a:prstGeom prst="rect">
            <a:avLst/>
          </a:prstGeom>
        </p:spPr>
      </p:pic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25CEE132-8B2C-58AE-59BE-CF75FD18E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442" y="183039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SYNC performance of base sequence of 8  </a:t>
            </a:r>
            <a:br>
              <a:rPr lang="en-IL" dirty="0"/>
            </a:br>
            <a:r>
              <a:rPr lang="en-IL" dirty="0">
                <a:sym typeface="Wingdings" pitchFamily="2" charset="2"/>
              </a:rPr>
              <a:t> if </a:t>
            </a:r>
            <a:r>
              <a:rPr lang="en-IL" dirty="0"/>
              <a:t>Manchester encoded, provides </a:t>
            </a:r>
            <a:br>
              <a:rPr lang="en-IL" dirty="0"/>
            </a:br>
            <a:r>
              <a:rPr lang="en-IL" dirty="0"/>
              <a:t>sufficient margin to data part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Using Manchester removes the need </a:t>
            </a:r>
            <a:br>
              <a:rPr lang="en-IL" dirty="0"/>
            </a:br>
            <a:r>
              <a:rPr lang="en-IL" dirty="0"/>
              <a:t>for AGC/normalization in the receiver</a:t>
            </a:r>
          </a:p>
        </p:txBody>
      </p:sp>
      <p:graphicFrame>
        <p:nvGraphicFramePr>
          <p:cNvPr id="18" name="Content Placeholder 13">
            <a:extLst>
              <a:ext uri="{FF2B5EF4-FFF2-40B4-BE49-F238E27FC236}">
                <a16:creationId xmlns:a16="http://schemas.microsoft.com/office/drawing/2014/main" id="{096F9E92-0AD6-C270-6ABE-1D621624D1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5566439"/>
              </p:ext>
            </p:extLst>
          </p:nvPr>
        </p:nvGraphicFramePr>
        <p:xfrm>
          <a:off x="978836" y="4005064"/>
          <a:ext cx="4824536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9362">
                  <a:extLst>
                    <a:ext uri="{9D8B030D-6E8A-4147-A177-3AD203B41FA5}">
                      <a16:colId xmlns:a16="http://schemas.microsoft.com/office/drawing/2014/main" val="3679234141"/>
                    </a:ext>
                  </a:extLst>
                </a:gridCol>
                <a:gridCol w="1680191">
                  <a:extLst>
                    <a:ext uri="{9D8B030D-6E8A-4147-A177-3AD203B41FA5}">
                      <a16:colId xmlns:a16="http://schemas.microsoft.com/office/drawing/2014/main" val="861889917"/>
                    </a:ext>
                  </a:extLst>
                </a:gridCol>
                <a:gridCol w="1754983">
                  <a:extLst>
                    <a:ext uri="{9D8B030D-6E8A-4147-A177-3AD203B41FA5}">
                      <a16:colId xmlns:a16="http://schemas.microsoft.com/office/drawing/2014/main" val="15055731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Compare results to [1]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Base length=8 T</a:t>
                      </a:r>
                      <a:r>
                        <a:rPr lang="en-IL" baseline="-25000" dirty="0"/>
                        <a:t>chip</a:t>
                      </a:r>
                      <a:r>
                        <a:rPr lang="en-IL" dirty="0"/>
                        <a:t>=2us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L" dirty="0"/>
                        <a:t>Base length=16 T</a:t>
                      </a:r>
                      <a:r>
                        <a:rPr lang="en-IL" baseline="-25000" dirty="0"/>
                        <a:t>chip</a:t>
                      </a:r>
                      <a:r>
                        <a:rPr lang="en-IL" dirty="0"/>
                        <a:t>=1us</a:t>
                      </a:r>
                    </a:p>
                    <a:p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815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1e-1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+1dB improve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+1.5dB improve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6511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1e-2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-1.1dB degrade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-0.6dB degrade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5984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011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6D4BE3-D368-B4C5-2F6A-9528C74222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89B58-FDBC-ADE9-1775-46B35B93B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Distinguish M-OOK Data from SYNC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2D1CE-1B99-E8C6-0C1B-37CB0B21E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358" y="1642812"/>
            <a:ext cx="684076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Eventhough we do not foresee such need at this point, in order to compare with alternatives, we provide the analysis as in [1],[5]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Some degradation is noticed with 8-Manchester instead of 16 non-Manchester for normalized peak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16-Man (T</a:t>
            </a:r>
            <a:r>
              <a:rPr lang="en-IL" baseline="-25000" dirty="0"/>
              <a:t>chip</a:t>
            </a:r>
            <a:r>
              <a:rPr lang="en-IL" dirty="0"/>
              <a:t>=1us) is very close to 16 non-Man (T</a:t>
            </a:r>
            <a:r>
              <a:rPr lang="en-IL" baseline="-25000" dirty="0"/>
              <a:t>chip</a:t>
            </a:r>
            <a:r>
              <a:rPr lang="en-IL" dirty="0"/>
              <a:t>=2us) SYNC sequence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D2710F-40F7-5CA4-F5EA-1B23E40FF0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01D50-3ECB-4AF0-400C-A3386E9A014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946A0D-9D01-892B-2759-A2A877683F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557D96C-267B-0494-A546-05EF481D4B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2083" y="1809600"/>
            <a:ext cx="5421161" cy="3779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30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D53B96F5-AE82-A545-9101-3D42A383F5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089875"/>
              </p:ext>
            </p:extLst>
          </p:nvPr>
        </p:nvGraphicFramePr>
        <p:xfrm>
          <a:off x="2556649" y="5769551"/>
          <a:ext cx="9430085" cy="369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9431">
                  <a:extLst>
                    <a:ext uri="{9D8B030D-6E8A-4147-A177-3AD203B41FA5}">
                      <a16:colId xmlns:a16="http://schemas.microsoft.com/office/drawing/2014/main" val="236809684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3190292179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1594763151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2817560982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2868537373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3273875352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636797840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3145435921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1736299783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891678528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2831842657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3368656002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1638228539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1514236458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1724730455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374087258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1021564177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819060869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809384602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3793600692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1571395119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1108853671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3085291586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3598559053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603977308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2613405717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3685183883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3944304341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39261375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3624635529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467132449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629225758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3473128878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471163245"/>
                    </a:ext>
                  </a:extLst>
                </a:gridCol>
                <a:gridCol w="269431">
                  <a:extLst>
                    <a:ext uri="{9D8B030D-6E8A-4147-A177-3AD203B41FA5}">
                      <a16:colId xmlns:a16="http://schemas.microsoft.com/office/drawing/2014/main" val="2811433866"/>
                    </a:ext>
                  </a:extLst>
                </a:gridCol>
              </a:tblGrid>
              <a:tr h="72873"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>
                          <a:effectLst/>
                        </a:rPr>
                        <a:t>1</a:t>
                      </a:r>
                      <a:endParaRPr lang="en-IL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>
                          <a:effectLst/>
                        </a:rPr>
                        <a:t>0</a:t>
                      </a:r>
                      <a:endParaRPr lang="en-IL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>
                          <a:effectLst/>
                        </a:rPr>
                        <a:t>1</a:t>
                      </a:r>
                      <a:endParaRPr lang="en-IL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>
                          <a:effectLst/>
                        </a:rPr>
                        <a:t>0</a:t>
                      </a:r>
                      <a:endParaRPr lang="en-IL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>
                          <a:effectLst/>
                        </a:rPr>
                        <a:t>1</a:t>
                      </a:r>
                      <a:endParaRPr lang="en-IL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>
                          <a:effectLst/>
                        </a:rPr>
                        <a:t>0</a:t>
                      </a:r>
                      <a:endParaRPr lang="en-IL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>
                          <a:effectLst/>
                        </a:rPr>
                        <a:t>0</a:t>
                      </a:r>
                      <a:endParaRPr lang="en-IL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>
                          <a:effectLst/>
                        </a:rPr>
                        <a:t>1</a:t>
                      </a:r>
                      <a:endParaRPr lang="en-IL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>
                          <a:effectLst/>
                        </a:rPr>
                        <a:t>0</a:t>
                      </a:r>
                      <a:endParaRPr lang="en-IL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>
                          <a:effectLst/>
                        </a:rPr>
                        <a:t>1</a:t>
                      </a:r>
                      <a:endParaRPr lang="en-IL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>
                          <a:effectLst/>
                        </a:rPr>
                        <a:t>1</a:t>
                      </a:r>
                      <a:endParaRPr lang="en-IL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>
                          <a:effectLst/>
                        </a:rPr>
                        <a:t>0</a:t>
                      </a:r>
                      <a:endParaRPr lang="en-IL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>
                          <a:effectLst/>
                        </a:rPr>
                        <a:t>0</a:t>
                      </a:r>
                      <a:endParaRPr lang="en-IL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>
                          <a:effectLst/>
                        </a:rPr>
                        <a:t>1</a:t>
                      </a:r>
                      <a:endParaRPr lang="en-IL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>
                          <a:effectLst/>
                        </a:rPr>
                        <a:t>1</a:t>
                      </a:r>
                      <a:endParaRPr lang="en-IL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>
                          <a:effectLst/>
                        </a:rPr>
                        <a:t>0</a:t>
                      </a:r>
                      <a:endParaRPr lang="en-IL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>
                          <a:effectLst/>
                        </a:rPr>
                        <a:t>1</a:t>
                      </a:r>
                      <a:endParaRPr lang="en-IL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>
                          <a:effectLst/>
                        </a:rPr>
                        <a:t>0</a:t>
                      </a:r>
                      <a:endParaRPr lang="en-IL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>
                          <a:effectLst/>
                        </a:rPr>
                        <a:t>1</a:t>
                      </a:r>
                      <a:endParaRPr lang="en-IL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>
                          <a:effectLst/>
                        </a:rPr>
                        <a:t>0</a:t>
                      </a:r>
                      <a:endParaRPr lang="en-IL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>
                          <a:effectLst/>
                        </a:rPr>
                        <a:t>1</a:t>
                      </a:r>
                      <a:endParaRPr lang="en-IL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>
                          <a:effectLst/>
                        </a:rPr>
                        <a:t>0</a:t>
                      </a:r>
                      <a:endParaRPr lang="en-IL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>
                          <a:effectLst/>
                        </a:rPr>
                        <a:t>0</a:t>
                      </a:r>
                      <a:endParaRPr lang="en-IL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>
                          <a:effectLst/>
                        </a:rPr>
                        <a:t>1</a:t>
                      </a:r>
                      <a:endParaRPr lang="en-IL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>
                          <a:effectLst/>
                        </a:rPr>
                        <a:t>0</a:t>
                      </a:r>
                      <a:endParaRPr lang="en-IL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>
                          <a:effectLst/>
                        </a:rPr>
                        <a:t>1</a:t>
                      </a:r>
                      <a:endParaRPr lang="en-IL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 dirty="0">
                          <a:effectLst/>
                        </a:rPr>
                        <a:t>1</a:t>
                      </a:r>
                      <a:endParaRPr lang="en-IL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 dirty="0">
                          <a:effectLst/>
                        </a:rPr>
                        <a:t>0</a:t>
                      </a:r>
                      <a:endParaRPr lang="en-IL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 dirty="0">
                          <a:effectLst/>
                        </a:rPr>
                        <a:t>0</a:t>
                      </a:r>
                      <a:endParaRPr lang="en-IL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>
                          <a:effectLst/>
                        </a:rPr>
                        <a:t>1</a:t>
                      </a:r>
                      <a:endParaRPr lang="en-IL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>
                          <a:effectLst/>
                        </a:rPr>
                        <a:t>1</a:t>
                      </a:r>
                      <a:endParaRPr lang="en-IL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>
                          <a:effectLst/>
                        </a:rPr>
                        <a:t>0</a:t>
                      </a:r>
                      <a:endParaRPr lang="en-IL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>
                          <a:effectLst/>
                        </a:rPr>
                        <a:t>0</a:t>
                      </a:r>
                      <a:endParaRPr lang="en-IL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>
                          <a:effectLst/>
                        </a:rPr>
                        <a:t>0</a:t>
                      </a:r>
                      <a:endParaRPr lang="en-IL" sz="2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2400" u="none" strike="noStrike" dirty="0">
                          <a:effectLst/>
                        </a:rPr>
                        <a:t>0</a:t>
                      </a:r>
                      <a:endParaRPr lang="en-IL" sz="2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extLst>
                  <a:ext uri="{0D108BD9-81ED-4DB2-BD59-A6C34878D82A}">
                    <a16:rowId xmlns:a16="http://schemas.microsoft.com/office/drawing/2014/main" val="1660825219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3FF99D3-4C90-BC84-FACE-E14BB875B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526212"/>
            <a:ext cx="10361084" cy="1065213"/>
          </a:xfrm>
        </p:spPr>
        <p:txBody>
          <a:bodyPr/>
          <a:lstStyle/>
          <a:p>
            <a:r>
              <a:rPr lang="en-IL" dirty="0"/>
              <a:t>Distinguish M-OOK Data from SYNC [cont.]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2A5D4-FC36-5230-7096-ADE400EB5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020" y="1453650"/>
            <a:ext cx="1112475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In addition to the mechanism from prev. slide out of [1],[5], we propose alternative mechanism based on the trailing zeros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From [1] slide #9, it seems target data confusion of interest is &gt; 0.3 (Threshold=0.5, blue line) for high SNR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Alternative example for using the trailing zero approach: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Immidiatly after synchronization, a threshold </a:t>
            </a:r>
            <a:r>
              <a:rPr lang="en-US" dirty="0"/>
              <a:t>is measured as the mean </a:t>
            </a:r>
            <a:br>
              <a:rPr lang="en-US" dirty="0"/>
            </a:br>
            <a:r>
              <a:rPr lang="en-US" dirty="0"/>
              <a:t>value between 0 and 1</a:t>
            </a:r>
            <a:endParaRPr lang="en-IL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</a:t>
            </a:r>
            <a:r>
              <a:rPr lang="en-IL" dirty="0"/>
              <a:t>hen 3 consecutive zeros are compared to this threshold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Using this approach, we reach data confusion &lt;0.3 for all data over SNR&gt;10dB and </a:t>
            </a:r>
            <a:r>
              <a:rPr lang="en-IL" b="1" dirty="0"/>
              <a:t>no</a:t>
            </a:r>
            <a:r>
              <a:rPr lang="en-IL" dirty="0"/>
              <a:t> MD performance impact. Better resiliance for lower SNR</a:t>
            </a:r>
            <a:r>
              <a:rPr lang="en-IL" dirty="0">
                <a:sym typeface="Wingdings" pitchFamily="2" charset="2"/>
              </a:rPr>
              <a:t></a:t>
            </a:r>
            <a:r>
              <a:rPr lang="en-IL" dirty="0"/>
              <a:t> some degradation in MD performance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3243F3-C883-66FF-2A73-C1473B4A0E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E52E1E-9D48-2CB0-270F-4C3C026AB0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07BAC8-EA90-877F-C0F3-0C36FECDE0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3FC0225-8AA5-A743-6A77-E5D89056711A}"/>
              </a:ext>
            </a:extLst>
          </p:cNvPr>
          <p:cNvCxnSpPr>
            <a:cxnSpLocks/>
          </p:cNvCxnSpPr>
          <p:nvPr/>
        </p:nvCxnSpPr>
        <p:spPr bwMode="auto">
          <a:xfrm flipV="1">
            <a:off x="1415480" y="5954139"/>
            <a:ext cx="1248667" cy="79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5499A8D-BFC5-7F81-F320-5CC34FA0CD64}"/>
              </a:ext>
            </a:extLst>
          </p:cNvPr>
          <p:cNvSpPr txBox="1"/>
          <p:nvPr/>
        </p:nvSpPr>
        <p:spPr>
          <a:xfrm>
            <a:off x="780530" y="5652537"/>
            <a:ext cx="12698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Actual chips </a:t>
            </a:r>
          </a:p>
          <a:p>
            <a:r>
              <a:rPr lang="en-US" sz="1600" dirty="0">
                <a:solidFill>
                  <a:schemeClr val="tx1"/>
                </a:solidFill>
              </a:rPr>
              <a:t>over the air</a:t>
            </a:r>
            <a:endParaRPr lang="en-IL" sz="1600" dirty="0">
              <a:solidFill>
                <a:schemeClr val="tx1"/>
              </a:solidFill>
            </a:endParaRPr>
          </a:p>
        </p:txBody>
      </p:sp>
      <p:sp>
        <p:nvSpPr>
          <p:cNvPr id="14" name="Right Brace 13">
            <a:extLst>
              <a:ext uri="{FF2B5EF4-FFF2-40B4-BE49-F238E27FC236}">
                <a16:creationId xmlns:a16="http://schemas.microsoft.com/office/drawing/2014/main" id="{D520364B-5154-6F0B-E5E0-295D47042E1F}"/>
              </a:ext>
            </a:extLst>
          </p:cNvPr>
          <p:cNvSpPr/>
          <p:nvPr/>
        </p:nvSpPr>
        <p:spPr bwMode="auto">
          <a:xfrm rot="16200000" flipV="1">
            <a:off x="10884532" y="5494417"/>
            <a:ext cx="144016" cy="36004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L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2B6378C-5908-3837-70D4-E837BB8589EC}"/>
              </a:ext>
            </a:extLst>
          </p:cNvPr>
          <p:cNvSpPr txBox="1"/>
          <p:nvPr/>
        </p:nvSpPr>
        <p:spPr>
          <a:xfrm>
            <a:off x="10366074" y="5138060"/>
            <a:ext cx="21386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Last bit </a:t>
            </a:r>
            <a:r>
              <a:rPr lang="en-US" sz="1600" dirty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 sz="1600" dirty="0">
                <a:solidFill>
                  <a:schemeClr val="tx1"/>
                </a:solidFill>
              </a:rPr>
              <a:t>a</a:t>
            </a:r>
            <a:r>
              <a:rPr lang="en-IL" sz="1600" dirty="0">
                <a:solidFill>
                  <a:schemeClr val="tx1"/>
                </a:solidFill>
              </a:rPr>
              <a:t>veraged </a:t>
            </a:r>
          </a:p>
          <a:p>
            <a:r>
              <a:rPr lang="en-IL" sz="1600" dirty="0">
                <a:solidFill>
                  <a:schemeClr val="tx1"/>
                </a:solidFill>
              </a:rPr>
              <a:t>into a thershold</a:t>
            </a:r>
          </a:p>
        </p:txBody>
      </p:sp>
      <p:sp>
        <p:nvSpPr>
          <p:cNvPr id="16" name="Right Brace 15">
            <a:extLst>
              <a:ext uri="{FF2B5EF4-FFF2-40B4-BE49-F238E27FC236}">
                <a16:creationId xmlns:a16="http://schemas.microsoft.com/office/drawing/2014/main" id="{0E053E90-E4A5-1672-3438-0E6BD3B8C46E}"/>
              </a:ext>
            </a:extLst>
          </p:cNvPr>
          <p:cNvSpPr/>
          <p:nvPr/>
        </p:nvSpPr>
        <p:spPr bwMode="auto">
          <a:xfrm rot="5400000">
            <a:off x="11507401" y="5759728"/>
            <a:ext cx="187101" cy="771565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L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0B8164F-4A31-5B71-8569-A2C5190F9E1F}"/>
              </a:ext>
            </a:extLst>
          </p:cNvPr>
          <p:cNvSpPr txBox="1"/>
          <p:nvPr/>
        </p:nvSpPr>
        <p:spPr>
          <a:xfrm>
            <a:off x="11479550" y="6235301"/>
            <a:ext cx="663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SYNC</a:t>
            </a:r>
          </a:p>
          <a:p>
            <a:r>
              <a:rPr lang="en-US" sz="1400" dirty="0">
                <a:solidFill>
                  <a:schemeClr val="tx1"/>
                </a:solidFill>
              </a:rPr>
              <a:t>Y/N</a:t>
            </a:r>
            <a:endParaRPr lang="en-IL" sz="1400" dirty="0">
              <a:solidFill>
                <a:schemeClr val="tx1"/>
              </a:solidFill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EE9A75F4-E6DA-E1EE-60D7-D5CD228C16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6716" y="2620655"/>
            <a:ext cx="2752546" cy="1899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6448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3FE1D-F737-3889-5C15-EA1A87243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C4FA3-1AED-51DA-93C1-F72C68BC1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349" y="1700808"/>
            <a:ext cx="1065209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An approach with Manchester encoding and 802.11ba complimentary based SYNC, for active transmitters was presented.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Eventhough lower performance compared to non repetitioned 16 bit Manchester encoded SYNC as presented in [4], it seems that as long as the 64us SYNC length is maintained, the performance are sufficient, whether using repetition of base sequence of 8 manchester encoded symbols with Tchip=2us or using base sequence of 16 manchester encoded symbols with Tchip=1us.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It is suggested to add an additional trailing zeros or ones to distinguish data portions and to allow time for simple receivers to sync to the symbol timing.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6B1B6-B163-6D20-C181-59497C88B3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5D130-33C1-7671-5167-74FE5C0088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2BA64A-2C04-C558-0F71-AB7C3441B5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927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11-25/0315r1 “</a:t>
            </a:r>
            <a:r>
              <a:rPr lang="en-US" altLang="zh-CN" dirty="0"/>
              <a:t>Further Discussion on Downlink Sync Field Design”, Huawei, </a:t>
            </a:r>
          </a:p>
          <a:p>
            <a:r>
              <a:rPr lang="en-GB" dirty="0"/>
              <a:t>[2]</a:t>
            </a:r>
            <a:r>
              <a:rPr lang="en-SG" sz="2400" b="1" dirty="0">
                <a:solidFill>
                  <a:srgbClr val="000000"/>
                </a:solidFill>
                <a:latin typeface="+mn-lt"/>
              </a:rPr>
              <a:t> 11-25/0321r0</a:t>
            </a:r>
            <a:r>
              <a:rPr lang="en-GB" dirty="0"/>
              <a:t> “</a:t>
            </a:r>
            <a:r>
              <a:rPr lang="en-US" altLang="zh-CN" dirty="0">
                <a:solidFill>
                  <a:schemeClr val="tx1"/>
                </a:solidFill>
              </a:rPr>
              <a:t>Follow-up on sync field for </a:t>
            </a:r>
            <a:r>
              <a:rPr lang="en-GB" altLang="zh-CN" dirty="0"/>
              <a:t>AMP PPDU”, OPPO</a:t>
            </a:r>
          </a:p>
          <a:p>
            <a:r>
              <a:rPr lang="en-GB" dirty="0"/>
              <a:t>[3]11-25/0042r0 “</a:t>
            </a:r>
            <a:r>
              <a:rPr lang="en-GB" sz="2400" dirty="0">
                <a:cs typeface="Calibri" panose="020F0502020204030204" pitchFamily="34" charset="0"/>
              </a:rPr>
              <a:t>AMP Downlink Sync Field Study</a:t>
            </a:r>
            <a:r>
              <a:rPr lang="en-GB" dirty="0"/>
              <a:t>”, Qualcomm</a:t>
            </a:r>
          </a:p>
          <a:p>
            <a:r>
              <a:rPr lang="en-GB" dirty="0"/>
              <a:t>[4] 11-24/1982r0 “Considerations For Sync Sequence Selection”, </a:t>
            </a:r>
            <a:r>
              <a:rPr lang="en-GB" dirty="0" err="1"/>
              <a:t>Wiliot</a:t>
            </a:r>
            <a:endParaRPr lang="en-GB" dirty="0"/>
          </a:p>
          <a:p>
            <a:r>
              <a:rPr lang="en-GB" dirty="0"/>
              <a:t>[5] </a:t>
            </a:r>
            <a:r>
              <a:rPr lang="en-US" altLang="zh-CN" sz="2400" dirty="0"/>
              <a:t>11-18/1201r0 “concerns-about-sync-detector-false-alarms”, Qualcomm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It was previously discussed about SYNC field for the downlink of active transmitters. Several options were considered with some advantages/disadvantages in terms of both performance and implementation complexity/energy consumption. </a:t>
            </a:r>
            <a:br>
              <a:rPr lang="en-GB" dirty="0"/>
            </a:br>
            <a:r>
              <a:rPr lang="en-GB" dirty="0"/>
              <a:t>In this contribution we provide some more analysis of 802.11ba like SYNC field for simple implementation receivers.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Preface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628800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In [4], it was suggested to use a single sequence of 16 Manchester encoded bits for SYNC field, and to signal the rate using the SIG field.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In addition, in [1-3] performance simulations were conducted for several SYNC sequences for DL of active TX AMP STA using the 802.11ba approach. 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It was shown that 64us non-Manchester encoded SYNC (repetition of 16 bits) is sufficient, while 32us (repetition of 8 bits) was too short.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We ratify this conclusion and also find that 64us Manchester encoded SYNC (repetition of 8 encoded bits for 802.11ba approach) is sufficient.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A0530-FF79-70C9-D129-6229B594A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Example of Link Budget for AMP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049AC-1FC8-C4A4-0B72-41A4649AC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4879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Active TX devices are expected to work at lower sensitivity compared to close range backscatter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RF-harvesting active TX devices are expected to operate with a simple ED receiver due to its significanly lower power compared to IF receiver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 marL="0" indent="0"/>
            <a:r>
              <a:rPr lang="en-IL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3706FA-7F34-ECD7-717F-A1500EA81C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391B25-1AD1-1D44-630B-5655F4EB25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06B04D-3CC6-7891-738D-77F63B91721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24592EE-2DE5-776A-2C09-723D6A838F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559345"/>
              </p:ext>
            </p:extLst>
          </p:nvPr>
        </p:nvGraphicFramePr>
        <p:xfrm>
          <a:off x="1199456" y="3933056"/>
          <a:ext cx="8623300" cy="10229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4361">
                  <a:extLst>
                    <a:ext uri="{9D8B030D-6E8A-4147-A177-3AD203B41FA5}">
                      <a16:colId xmlns:a16="http://schemas.microsoft.com/office/drawing/2014/main" val="3449410106"/>
                    </a:ext>
                  </a:extLst>
                </a:gridCol>
                <a:gridCol w="685295">
                  <a:extLst>
                    <a:ext uri="{9D8B030D-6E8A-4147-A177-3AD203B41FA5}">
                      <a16:colId xmlns:a16="http://schemas.microsoft.com/office/drawing/2014/main" val="317131228"/>
                    </a:ext>
                  </a:extLst>
                </a:gridCol>
                <a:gridCol w="1040634">
                  <a:extLst>
                    <a:ext uri="{9D8B030D-6E8A-4147-A177-3AD203B41FA5}">
                      <a16:colId xmlns:a16="http://schemas.microsoft.com/office/drawing/2014/main" val="729595906"/>
                    </a:ext>
                  </a:extLst>
                </a:gridCol>
                <a:gridCol w="621842">
                  <a:extLst>
                    <a:ext uri="{9D8B030D-6E8A-4147-A177-3AD203B41FA5}">
                      <a16:colId xmlns:a16="http://schemas.microsoft.com/office/drawing/2014/main" val="514445012"/>
                    </a:ext>
                  </a:extLst>
                </a:gridCol>
                <a:gridCol w="980353">
                  <a:extLst>
                    <a:ext uri="{9D8B030D-6E8A-4147-A177-3AD203B41FA5}">
                      <a16:colId xmlns:a16="http://schemas.microsoft.com/office/drawing/2014/main" val="40601354"/>
                    </a:ext>
                  </a:extLst>
                </a:gridCol>
                <a:gridCol w="980353">
                  <a:extLst>
                    <a:ext uri="{9D8B030D-6E8A-4147-A177-3AD203B41FA5}">
                      <a16:colId xmlns:a16="http://schemas.microsoft.com/office/drawing/2014/main" val="660270313"/>
                    </a:ext>
                  </a:extLst>
                </a:gridCol>
                <a:gridCol w="989871">
                  <a:extLst>
                    <a:ext uri="{9D8B030D-6E8A-4147-A177-3AD203B41FA5}">
                      <a16:colId xmlns:a16="http://schemas.microsoft.com/office/drawing/2014/main" val="1834236876"/>
                    </a:ext>
                  </a:extLst>
                </a:gridCol>
                <a:gridCol w="1370591">
                  <a:extLst>
                    <a:ext uri="{9D8B030D-6E8A-4147-A177-3AD203B41FA5}">
                      <a16:colId xmlns:a16="http://schemas.microsoft.com/office/drawing/2014/main" val="4042455294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 algn="l" fontAlgn="b"/>
                      <a:endParaRPr lang="en-IL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EIRP [STA]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Sensitivity [STA]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EIRP [AP]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Sensitivity [AP]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Link-budget UL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Link-budget DL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Power Consumption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36286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IF-RX, active TX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0 dBm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-76 dBm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20 dBm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-96 dBm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96 dB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96 dB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&lt;5mW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3357754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ED-RX, active TX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-20 dBm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-56 dBm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20 dBm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-96 dBm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76 dB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76 dB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&lt;50uW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4667251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backscatter (close range)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-30 dBm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-25 dBm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20 dBm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-75 dBm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45 dB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45 dB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&lt;5uW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391426"/>
                  </a:ext>
                </a:extLst>
              </a:tr>
            </a:tbl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7440069-B241-78F3-81B2-A8F816C7FE99}"/>
              </a:ext>
            </a:extLst>
          </p:cNvPr>
          <p:cNvCxnSpPr>
            <a:cxnSpLocks/>
          </p:cNvCxnSpPr>
          <p:nvPr/>
        </p:nvCxnSpPr>
        <p:spPr bwMode="auto">
          <a:xfrm flipH="1">
            <a:off x="9855239" y="4632876"/>
            <a:ext cx="45552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E36868C-DF65-3DA5-3037-D46A84F336EE}"/>
              </a:ext>
            </a:extLst>
          </p:cNvPr>
          <p:cNvSpPr txBox="1"/>
          <p:nvPr/>
        </p:nvSpPr>
        <p:spPr>
          <a:xfrm>
            <a:off x="10107811" y="4309710"/>
            <a:ext cx="17043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sz="1800" dirty="0">
                <a:solidFill>
                  <a:schemeClr val="tx1"/>
                </a:solidFill>
              </a:rPr>
              <a:t>Focus of </a:t>
            </a:r>
            <a:br>
              <a:rPr lang="en-IL" sz="1800" dirty="0">
                <a:solidFill>
                  <a:schemeClr val="tx1"/>
                </a:solidFill>
              </a:rPr>
            </a:br>
            <a:r>
              <a:rPr lang="en-IL" sz="1800" dirty="0">
                <a:solidFill>
                  <a:schemeClr val="tx1"/>
                </a:solidFill>
              </a:rPr>
              <a:t>this contribution</a:t>
            </a:r>
          </a:p>
        </p:txBody>
      </p:sp>
    </p:spTree>
    <p:extLst>
      <p:ext uri="{BB962C8B-B14F-4D97-AF65-F5344CB8AC3E}">
        <p14:creationId xmlns:p14="http://schemas.microsoft.com/office/powerpoint/2010/main" val="538486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191B8-DF8F-4F05-33E2-5A023A57A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68" y="629044"/>
            <a:ext cx="10857200" cy="1065213"/>
          </a:xfrm>
        </p:spPr>
        <p:txBody>
          <a:bodyPr/>
          <a:lstStyle/>
          <a:p>
            <a:r>
              <a:rPr lang="en-IL" dirty="0"/>
              <a:t>Considerations and Assumptions for SYNC Field Selection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6D83EB-9A42-CCAA-14AB-555EA3C24D2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05082" y="1484784"/>
                <a:ext cx="11881320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IL" dirty="0"/>
                  <a:t>Use same SYNC approach as 802.11ba, and detect the rate [HR/LR] based on a single correlator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IL" dirty="0"/>
                  <a:t>Use base sequence 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IL" dirty="0"/>
                  <a:t>Use [S,S] for 250kbps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IL" dirty="0"/>
                  <a:t>Use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CN" sz="2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acc>
                  </m:oMath>
                </a14:m>
                <a:r>
                  <a:rPr lang="en-US" altLang="zh-CN" sz="2000" dirty="0"/>
                  <a:t> (bit-wise complement) </a:t>
                </a:r>
                <a:r>
                  <a:rPr lang="en-IL" altLang="zh-CN" sz="2000" dirty="0"/>
                  <a:t>for 1Mbps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IL" dirty="0"/>
                  <a:t>Use of Manchester-OOK for the SYNC field, to maintain uniformity with the data part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IL" dirty="0"/>
                  <a:t>Allows simple (e.g. energy detection w.o. filter), low power circuit implementation which is based on energy collection and comparator, as presented in [4] for active transmitters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IL" dirty="0"/>
                  <a:t>Allow robustness to OOB interference (ED over 2.4GHz), gain instability or dynamic range for low # bits. </a:t>
                </a:r>
              </a:p>
              <a:p>
                <a:pPr marL="914400" lvl="2" indent="0"/>
                <a:r>
                  <a:rPr lang="en-US" dirty="0"/>
                  <a:t>E</a:t>
                </a:r>
                <a:r>
                  <a:rPr lang="en-IL" dirty="0"/>
                  <a:t>.g. interference power changes during the packet alters normalization/thresholds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IL" dirty="0"/>
                  <a:t>Use trailing sequence of 3 ones or zeros to avoid confusion with data parts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IL" dirty="0"/>
                  <a:t>This part is required also to allow simple, low complexity receivers time to digitally process the SYNC and align their clock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6D83EB-9A42-CCAA-14AB-555EA3C24D2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5082" y="1484784"/>
                <a:ext cx="11881320" cy="4113213"/>
              </a:xfrm>
              <a:blipFill>
                <a:blip r:embed="rId2"/>
                <a:stretch>
                  <a:fillRect l="-748" t="-1235" r="-534" b="-20988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B1353F-83C2-CA2D-C7CC-259A99DCF5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E499F-8F42-13BB-A102-A67B336A0C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9CDA3F-3764-5D93-823E-EAB1090C6E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4258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501BE-F1F4-8A6B-82E9-56C4ED926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725115"/>
            <a:ext cx="10361084" cy="1065213"/>
          </a:xfrm>
        </p:spPr>
        <p:txBody>
          <a:bodyPr/>
          <a:lstStyle/>
          <a:p>
            <a:r>
              <a:rPr lang="en-IL" dirty="0"/>
              <a:t>Example Implementation for the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1CF3F-443D-FEA3-9D6B-9BB762D3DC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408" y="1700808"/>
            <a:ext cx="1105442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Using the assumptions of [4], detection is performed over the power jump of the legacy preamble, to wakeup the clock and the circuitry and start looking for SYNC field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Thus the SYNC field is then used by the receiver for: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For 250Kbps: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IL" dirty="0"/>
              <a:t>First cross correlator peak detects rate and rough sync to symbol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IL" dirty="0"/>
              <a:t>Second cross correlation peak is combined with the first to sync to the symbol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For 1Mbps: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IL" dirty="0"/>
              <a:t>Cross correlation peak is used for both rate and symbol time detection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Both IF-RX and ED-RX options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Trailing 1’s or 0’s for separation with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1F563E-72C7-3CCC-BC6E-C7B498A0FC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389F6-0897-B4D0-51F8-99C2F40A9D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ED83D5-15DD-23EA-D59F-0C7D87FA958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8197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B4459-002A-BBA2-7D8D-68DE6D798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674" y="410814"/>
            <a:ext cx="10361084" cy="1065213"/>
          </a:xfrm>
        </p:spPr>
        <p:txBody>
          <a:bodyPr/>
          <a:lstStyle/>
          <a:p>
            <a:r>
              <a:rPr lang="en-IL" dirty="0"/>
              <a:t>Analysis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EFF7B-1C01-00AB-CF82-66CCD84ED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811" y="1268760"/>
            <a:ext cx="1186647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In order to compare analysis with [1-3], we propose the following analysis of RX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Considers both analog based ED-RX and digital based IF-RX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IF-RX has higher SNR compared to ED-RX, including filtering, mixer, LNA, etc.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IL" dirty="0"/>
              <a:t>For the same received power, the SNR of the ED-RX will be much lower compared to the SNR of the IF-RX. But for a given SNR, the performance will be close.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IF-RX uses digital computations (quantization noise), ED-RX uses analog calculation (thermal noise + nonlinearities)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IL" dirty="0"/>
              <a:t>Both the digital quantization noises (for IF-RX) and the analog thermal noises + NL (for ED-RX) are implementation dependent and thus emitted from analysis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Receiver assumptions</a:t>
            </a:r>
            <a:endParaRPr lang="he-IL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Uses either fully digital (IF-RX) or combined digital analog (ED-RX)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Has cross correlator using same path as data path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IL" dirty="0"/>
              <a:t>For ED-RX, the cross correlation is done over the outputs of the Manchester demapper bits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i="1" dirty="0"/>
              <a:t>Analysis</a:t>
            </a:r>
            <a:r>
              <a:rPr lang="en-IL" dirty="0"/>
              <a:t> for both is done with simulation resolution of Fs=8MHz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5B65EF-B9E7-F407-8DD4-2ABE998828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B13F21-582B-8478-DA1A-885928B193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964004-FED9-9DCF-EA78-C15B95DA2B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3789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BCCFE-0EBF-9A53-8954-48151E53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575026"/>
            <a:ext cx="10361084" cy="1065213"/>
          </a:xfrm>
        </p:spPr>
        <p:txBody>
          <a:bodyPr/>
          <a:lstStyle/>
          <a:p>
            <a:r>
              <a:rPr lang="en-IL" dirty="0"/>
              <a:t>Example Implementation [cont.]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E11186-A507-DAED-1ED2-6C8B1A2B380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8800" y="1640239"/>
                <a:ext cx="11953328" cy="4113213"/>
              </a:xfrm>
            </p:spPr>
            <p:txBody>
              <a:bodyPr/>
              <a:lstStyle/>
              <a:p>
                <a:r>
                  <a:rPr lang="en-IL" dirty="0"/>
                  <a:t>The base sequence S is Manchester encoded prior to transmission: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IL" dirty="0"/>
                  <a:t>Standard cross correlation: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𝑀𝑎𝑛𝑐h𝑒𝑠𝑡𝑒𝑟𝐸𝑛𝑐𝑜𝑑𝑖𝑛𝑔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IL" dirty="0"/>
              </a:p>
              <a:p>
                <a:endParaRPr lang="en-IL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IL" dirty="0"/>
                  <a:t>Manchester demapper and then cross correlation (Man-Pre CC):</a:t>
                </a:r>
                <a:r>
                  <a:rPr lang="en-IL" dirty="0">
                    <a:sym typeface="Wingdings" pitchFamily="2" charset="2"/>
                  </a:rPr>
                  <a:t></a:t>
                </a:r>
                <a:r>
                  <a:rPr lang="en-IL" i="1" dirty="0">
                    <a:sym typeface="Wingdings" pitchFamily="2" charset="2"/>
                  </a:rPr>
                  <a:t>used in the simulation</a:t>
                </a:r>
                <a:endParaRPr lang="en-IL" i="1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IL" dirty="0"/>
                  <a:t>Manchester demapper adds 3dB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/2</m:t>
                                  </m:r>
                                </m:e>
                              </m:d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𝑒𝑣𝑒𝑛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𝑜𝑑𝑑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b="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b="0" dirty="0"/>
              </a:p>
              <a:p>
                <a:endParaRPr lang="en-IL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E11186-A507-DAED-1ED2-6C8B1A2B380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800" y="1640239"/>
                <a:ext cx="11953328" cy="4113213"/>
              </a:xfrm>
              <a:blipFill>
                <a:blip r:embed="rId2"/>
                <a:stretch>
                  <a:fillRect l="-849" t="-1231" b="-42154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39447-C617-0B46-1CB2-5C28578822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6DCFEE-9AFE-8CAF-C95B-7CB63E1B80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3B91E1-1442-9FCE-9BA2-56825D4270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4102" name="Picture 6">
            <a:extLst>
              <a:ext uri="{FF2B5EF4-FFF2-40B4-BE49-F238E27FC236}">
                <a16:creationId xmlns:a16="http://schemas.microsoft.com/office/drawing/2014/main" id="{EFD2AC09-702E-78A6-D8F9-A12907FE02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9799" y="2369527"/>
            <a:ext cx="2872152" cy="685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65EEC582-7378-9A7A-3CCE-A82F362A50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3318" y="4365104"/>
            <a:ext cx="5321284" cy="1565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475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FCB10-EB80-3F76-C81E-63C53FCBD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Possible Implementation of Manchester Demapper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7D92B-6D47-BA2B-D5AB-6CFB626C9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The correlator is working over Manchester demapper – avoiding the need for normalization/relying on some unknown gains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Avoids the need for AGC: only difference between energies is measured. No absolute energy is used for detection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 marL="0" indent="0"/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Use multiple time hypotheses in order to </a:t>
            </a:r>
            <a:br>
              <a:rPr lang="en-IL" dirty="0"/>
            </a:br>
            <a:r>
              <a:rPr lang="en-IL" dirty="0"/>
              <a:t>detect the right timing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7E4C00-FCD3-54A1-3D6A-6890F9E173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22ACD-1ED4-6E71-6448-F568F06F37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9F68FA-CE6C-7732-FD9A-537F533AB91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4959C661-5BF3-6C93-5D7C-F490393353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3952" y="3067990"/>
            <a:ext cx="6398682" cy="3462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3921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20853</TotalTime>
  <Words>1693</Words>
  <Application>Microsoft Macintosh PowerPoint</Application>
  <PresentationFormat>Widescreen</PresentationFormat>
  <Paragraphs>287</Paragraphs>
  <Slides>16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 Unicode MS</vt:lpstr>
      <vt:lpstr>Aptos Narrow</vt:lpstr>
      <vt:lpstr>Arial</vt:lpstr>
      <vt:lpstr>Calibri</vt:lpstr>
      <vt:lpstr>Cambria Math</vt:lpstr>
      <vt:lpstr>Menlo</vt:lpstr>
      <vt:lpstr>Times New Roman</vt:lpstr>
      <vt:lpstr>Wingdings</vt:lpstr>
      <vt:lpstr>Office Theme</vt:lpstr>
      <vt:lpstr>Document</vt:lpstr>
      <vt:lpstr>An Analysis of SYNC Field for Downlink PPDU</vt:lpstr>
      <vt:lpstr>Abstract</vt:lpstr>
      <vt:lpstr>Preface</vt:lpstr>
      <vt:lpstr>Example of Link Budget for AMP</vt:lpstr>
      <vt:lpstr>Considerations and Assumptions for SYNC Field Selection </vt:lpstr>
      <vt:lpstr>Example Implementation for the Analysis</vt:lpstr>
      <vt:lpstr>Analysis Scope</vt:lpstr>
      <vt:lpstr>Example Implementation [cont.]</vt:lpstr>
      <vt:lpstr>Possible Implementation of Manchester Demapper</vt:lpstr>
      <vt:lpstr>Example Manchester Sequence</vt:lpstr>
      <vt:lpstr>Simulation Assumptions</vt:lpstr>
      <vt:lpstr>MD Performance Analysis for 250Kbps</vt:lpstr>
      <vt:lpstr>Distinguish M-OOK Data from SYNC </vt:lpstr>
      <vt:lpstr>Distinguish M-OOK Data from SYNC [cont.]</vt:lpstr>
      <vt:lpstr>Summary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Analysis of SYNC Field for Downlink PPDU</dc:title>
  <dc:subject/>
  <dc:creator>Amichai Sanderovich</dc:creator>
  <cp:keywords/>
  <dc:description/>
  <cp:lastModifiedBy>Amichai Sanderovich</cp:lastModifiedBy>
  <cp:revision>1</cp:revision>
  <cp:lastPrinted>1601-01-01T00:00:00Z</cp:lastPrinted>
  <dcterms:created xsi:type="dcterms:W3CDTF">2025-04-23T07:54:15Z</dcterms:created>
  <dcterms:modified xsi:type="dcterms:W3CDTF">2025-05-11T16:15:53Z</dcterms:modified>
  <cp:category/>
</cp:coreProperties>
</file>