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  <p:sldMasterId id="2147483684" r:id="rId3"/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769" r:id="rId6"/>
    <p:sldId id="754" r:id="rId7"/>
    <p:sldId id="758" r:id="rId8"/>
    <p:sldId id="771" r:id="rId9"/>
    <p:sldId id="720" r:id="rId10"/>
    <p:sldId id="772" r:id="rId11"/>
    <p:sldId id="773" r:id="rId12"/>
    <p:sldId id="774" r:id="rId13"/>
    <p:sldId id="775" r:id="rId14"/>
    <p:sldId id="762" r:id="rId15"/>
    <p:sldId id="745" r:id="rId16"/>
    <p:sldId id="744" r:id="rId17"/>
    <p:sldId id="746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FF73AE-9DC9-42A0-97A4-4E320B3A79B0}" v="2" dt="2025-04-17T21:30:28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54" autoAdjust="0"/>
  </p:normalViewPr>
  <p:slideViewPr>
    <p:cSldViewPr>
      <p:cViewPr varScale="1">
        <p:scale>
          <a:sx n="49" d="100"/>
          <a:sy n="49" d="100"/>
        </p:scale>
        <p:origin x="728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080" y="48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D5FF73AE-9DC9-42A0-97A4-4E320B3A79B0}"/>
    <pc:docChg chg="undo custSel delSld modSld modMainMaster">
      <pc:chgData name="Fang, Juan" userId="c49291d6-e9d9-42a4-a1d1-3277e0431fd7" providerId="ADAL" clId="{D5FF73AE-9DC9-42A0-97A4-4E320B3A79B0}" dt="2025-04-20T17:44:38.372" v="373" actId="20577"/>
      <pc:docMkLst>
        <pc:docMk/>
      </pc:docMkLst>
      <pc:sldChg chg="modSp">
        <pc:chgData name="Fang, Juan" userId="c49291d6-e9d9-42a4-a1d1-3277e0431fd7" providerId="ADAL" clId="{D5FF73AE-9DC9-42A0-97A4-4E320B3A79B0}" dt="2025-04-16T21:09:01.558" v="347" actId="20578"/>
        <pc:sldMkLst>
          <pc:docMk/>
          <pc:sldMk cId="1962165328" sldId="720"/>
        </pc:sldMkLst>
        <pc:spChg chg="mod">
          <ac:chgData name="Fang, Juan" userId="c49291d6-e9d9-42a4-a1d1-3277e0431fd7" providerId="ADAL" clId="{D5FF73AE-9DC9-42A0-97A4-4E320B3A79B0}" dt="2025-04-16T21:09:01.558" v="347" actId="20578"/>
          <ac:spMkLst>
            <pc:docMk/>
            <pc:sldMk cId="1962165328" sldId="720"/>
            <ac:spMk id="3" creationId="{54DD659E-745A-112C-3544-7FC16758B925}"/>
          </ac:spMkLst>
        </pc:spChg>
      </pc:sldChg>
      <pc:sldChg chg="del">
        <pc:chgData name="Fang, Juan" userId="c49291d6-e9d9-42a4-a1d1-3277e0431fd7" providerId="ADAL" clId="{D5FF73AE-9DC9-42A0-97A4-4E320B3A79B0}" dt="2025-04-16T20:39:56.782" v="1" actId="47"/>
        <pc:sldMkLst>
          <pc:docMk/>
          <pc:sldMk cId="1714478488" sldId="752"/>
        </pc:sldMkLst>
      </pc:sldChg>
      <pc:sldChg chg="modSp mod">
        <pc:chgData name="Fang, Juan" userId="c49291d6-e9d9-42a4-a1d1-3277e0431fd7" providerId="ADAL" clId="{D5FF73AE-9DC9-42A0-97A4-4E320B3A79B0}" dt="2025-04-16T20:41:42.063" v="15" actId="6549"/>
        <pc:sldMkLst>
          <pc:docMk/>
          <pc:sldMk cId="1058861533" sldId="754"/>
        </pc:sldMkLst>
        <pc:graphicFrameChg chg="modGraphic">
          <ac:chgData name="Fang, Juan" userId="c49291d6-e9d9-42a4-a1d1-3277e0431fd7" providerId="ADAL" clId="{D5FF73AE-9DC9-42A0-97A4-4E320B3A79B0}" dt="2025-04-16T20:41:42.063" v="15" actId="6549"/>
          <ac:graphicFrameMkLst>
            <pc:docMk/>
            <pc:sldMk cId="1058861533" sldId="754"/>
            <ac:graphicFrameMk id="10" creationId="{FB1C296E-47FE-82E8-3EAB-DFE72A1C2281}"/>
          </ac:graphicFrameMkLst>
        </pc:graphicFrameChg>
      </pc:sldChg>
      <pc:sldChg chg="del">
        <pc:chgData name="Fang, Juan" userId="c49291d6-e9d9-42a4-a1d1-3277e0431fd7" providerId="ADAL" clId="{D5FF73AE-9DC9-42A0-97A4-4E320B3A79B0}" dt="2025-04-16T20:39:59.344" v="3" actId="47"/>
        <pc:sldMkLst>
          <pc:docMk/>
          <pc:sldMk cId="2004313845" sldId="756"/>
        </pc:sldMkLst>
      </pc:sldChg>
      <pc:sldChg chg="del">
        <pc:chgData name="Fang, Juan" userId="c49291d6-e9d9-42a4-a1d1-3277e0431fd7" providerId="ADAL" clId="{D5FF73AE-9DC9-42A0-97A4-4E320B3A79B0}" dt="2025-04-16T20:41:56.448" v="16" actId="47"/>
        <pc:sldMkLst>
          <pc:docMk/>
          <pc:sldMk cId="3361088589" sldId="757"/>
        </pc:sldMkLst>
      </pc:sldChg>
      <pc:sldChg chg="modSp mod">
        <pc:chgData name="Fang, Juan" userId="c49291d6-e9d9-42a4-a1d1-3277e0431fd7" providerId="ADAL" clId="{D5FF73AE-9DC9-42A0-97A4-4E320B3A79B0}" dt="2025-04-16T20:44:44.264" v="159" actId="6549"/>
        <pc:sldMkLst>
          <pc:docMk/>
          <pc:sldMk cId="3830974168" sldId="758"/>
        </pc:sldMkLst>
        <pc:spChg chg="mod">
          <ac:chgData name="Fang, Juan" userId="c49291d6-e9d9-42a4-a1d1-3277e0431fd7" providerId="ADAL" clId="{D5FF73AE-9DC9-42A0-97A4-4E320B3A79B0}" dt="2025-04-16T20:42:05.858" v="24" actId="20577"/>
          <ac:spMkLst>
            <pc:docMk/>
            <pc:sldMk cId="3830974168" sldId="758"/>
            <ac:spMk id="2" creationId="{9CD9F71A-BC07-2320-5A77-9B56D38FB7D2}"/>
          </ac:spMkLst>
        </pc:spChg>
        <pc:spChg chg="mod">
          <ac:chgData name="Fang, Juan" userId="c49291d6-e9d9-42a4-a1d1-3277e0431fd7" providerId="ADAL" clId="{D5FF73AE-9DC9-42A0-97A4-4E320B3A79B0}" dt="2025-04-16T20:44:44.264" v="159" actId="6549"/>
          <ac:spMkLst>
            <pc:docMk/>
            <pc:sldMk cId="3830974168" sldId="758"/>
            <ac:spMk id="3" creationId="{AC8E1F45-65E9-1BC6-D83B-F56D603ADBC7}"/>
          </ac:spMkLst>
        </pc:spChg>
        <pc:spChg chg="mod">
          <ac:chgData name="Fang, Juan" userId="c49291d6-e9d9-42a4-a1d1-3277e0431fd7" providerId="ADAL" clId="{D5FF73AE-9DC9-42A0-97A4-4E320B3A79B0}" dt="2025-04-16T20:44:38.713" v="157" actId="1076"/>
          <ac:spMkLst>
            <pc:docMk/>
            <pc:sldMk cId="3830974168" sldId="758"/>
            <ac:spMk id="12" creationId="{E693CF23-4200-513A-1BAE-C3D44C47FFBD}"/>
          </ac:spMkLst>
        </pc:spChg>
        <pc:picChg chg="mod">
          <ac:chgData name="Fang, Juan" userId="c49291d6-e9d9-42a4-a1d1-3277e0431fd7" providerId="ADAL" clId="{D5FF73AE-9DC9-42A0-97A4-4E320B3A79B0}" dt="2025-04-16T20:44:15.419" v="123" actId="1076"/>
          <ac:picMkLst>
            <pc:docMk/>
            <pc:sldMk cId="3830974168" sldId="758"/>
            <ac:picMk id="10" creationId="{F4792225-E352-8432-3AF9-EA2BBF0CE863}"/>
          </ac:picMkLst>
        </pc:picChg>
      </pc:sldChg>
      <pc:sldChg chg="del">
        <pc:chgData name="Fang, Juan" userId="c49291d6-e9d9-42a4-a1d1-3277e0431fd7" providerId="ADAL" clId="{D5FF73AE-9DC9-42A0-97A4-4E320B3A79B0}" dt="2025-04-16T20:40:00.152" v="4" actId="47"/>
        <pc:sldMkLst>
          <pc:docMk/>
          <pc:sldMk cId="1379874299" sldId="759"/>
        </pc:sldMkLst>
      </pc:sldChg>
      <pc:sldChg chg="del">
        <pc:chgData name="Fang, Juan" userId="c49291d6-e9d9-42a4-a1d1-3277e0431fd7" providerId="ADAL" clId="{D5FF73AE-9DC9-42A0-97A4-4E320B3A79B0}" dt="2025-04-16T21:05:34.621" v="322" actId="47"/>
        <pc:sldMkLst>
          <pc:docMk/>
          <pc:sldMk cId="279775049" sldId="760"/>
        </pc:sldMkLst>
      </pc:sldChg>
      <pc:sldChg chg="del">
        <pc:chgData name="Fang, Juan" userId="c49291d6-e9d9-42a4-a1d1-3277e0431fd7" providerId="ADAL" clId="{D5FF73AE-9DC9-42A0-97A4-4E320B3A79B0}" dt="2025-04-16T20:44:59.904" v="160" actId="47"/>
        <pc:sldMkLst>
          <pc:docMk/>
          <pc:sldMk cId="3962923188" sldId="763"/>
        </pc:sldMkLst>
      </pc:sldChg>
      <pc:sldChg chg="delSp modSp del mod">
        <pc:chgData name="Fang, Juan" userId="c49291d6-e9d9-42a4-a1d1-3277e0431fd7" providerId="ADAL" clId="{D5FF73AE-9DC9-42A0-97A4-4E320B3A79B0}" dt="2025-04-16T21:07:38.385" v="345" actId="47"/>
        <pc:sldMkLst>
          <pc:docMk/>
          <pc:sldMk cId="3404720432" sldId="764"/>
        </pc:sldMkLst>
      </pc:sldChg>
      <pc:sldChg chg="del">
        <pc:chgData name="Fang, Juan" userId="c49291d6-e9d9-42a4-a1d1-3277e0431fd7" providerId="ADAL" clId="{D5FF73AE-9DC9-42A0-97A4-4E320B3A79B0}" dt="2025-04-16T20:40:01.765" v="5" actId="47"/>
        <pc:sldMkLst>
          <pc:docMk/>
          <pc:sldMk cId="672305916" sldId="767"/>
        </pc:sldMkLst>
      </pc:sldChg>
      <pc:sldChg chg="del">
        <pc:chgData name="Fang, Juan" userId="c49291d6-e9d9-42a4-a1d1-3277e0431fd7" providerId="ADAL" clId="{D5FF73AE-9DC9-42A0-97A4-4E320B3A79B0}" dt="2025-04-16T20:39:43.641" v="0" actId="47"/>
        <pc:sldMkLst>
          <pc:docMk/>
          <pc:sldMk cId="3147787604" sldId="768"/>
        </pc:sldMkLst>
      </pc:sldChg>
      <pc:sldChg chg="modSp mod">
        <pc:chgData name="Fang, Juan" userId="c49291d6-e9d9-42a4-a1d1-3277e0431fd7" providerId="ADAL" clId="{D5FF73AE-9DC9-42A0-97A4-4E320B3A79B0}" dt="2025-04-16T21:09:08.950" v="349" actId="20577"/>
        <pc:sldMkLst>
          <pc:docMk/>
          <pc:sldMk cId="3722124326" sldId="769"/>
        </pc:sldMkLst>
        <pc:spChg chg="mod">
          <ac:chgData name="Fang, Juan" userId="c49291d6-e9d9-42a4-a1d1-3277e0431fd7" providerId="ADAL" clId="{D5FF73AE-9DC9-42A0-97A4-4E320B3A79B0}" dt="2025-04-16T21:09:08.950" v="349" actId="20577"/>
          <ac:spMkLst>
            <pc:docMk/>
            <pc:sldMk cId="3722124326" sldId="769"/>
            <ac:spMk id="3" creationId="{B7638A44-332E-BA59-B88A-7A99E544D726}"/>
          </ac:spMkLst>
        </pc:spChg>
        <pc:picChg chg="mod">
          <ac:chgData name="Fang, Juan" userId="c49291d6-e9d9-42a4-a1d1-3277e0431fd7" providerId="ADAL" clId="{D5FF73AE-9DC9-42A0-97A4-4E320B3A79B0}" dt="2025-04-16T20:40:57.581" v="8" actId="1076"/>
          <ac:picMkLst>
            <pc:docMk/>
            <pc:sldMk cId="3722124326" sldId="769"/>
            <ac:picMk id="7" creationId="{3AD99E14-DEA9-F910-FE8F-6CE1AA9354A3}"/>
          </ac:picMkLst>
        </pc:picChg>
      </pc:sldChg>
      <pc:sldChg chg="del">
        <pc:chgData name="Fang, Juan" userId="c49291d6-e9d9-42a4-a1d1-3277e0431fd7" providerId="ADAL" clId="{D5FF73AE-9DC9-42A0-97A4-4E320B3A79B0}" dt="2025-04-16T20:39:58.017" v="2" actId="47"/>
        <pc:sldMkLst>
          <pc:docMk/>
          <pc:sldMk cId="4234909631" sldId="770"/>
        </pc:sldMkLst>
      </pc:sldChg>
      <pc:sldChg chg="modSp mod">
        <pc:chgData name="Fang, Juan" userId="c49291d6-e9d9-42a4-a1d1-3277e0431fd7" providerId="ADAL" clId="{D5FF73AE-9DC9-42A0-97A4-4E320B3A79B0}" dt="2025-04-16T21:02:28.299" v="294" actId="6549"/>
        <pc:sldMkLst>
          <pc:docMk/>
          <pc:sldMk cId="156868904" sldId="771"/>
        </pc:sldMkLst>
        <pc:spChg chg="mod">
          <ac:chgData name="Fang, Juan" userId="c49291d6-e9d9-42a4-a1d1-3277e0431fd7" providerId="ADAL" clId="{D5FF73AE-9DC9-42A0-97A4-4E320B3A79B0}" dt="2025-04-16T21:02:28.299" v="294" actId="6549"/>
          <ac:spMkLst>
            <pc:docMk/>
            <pc:sldMk cId="156868904" sldId="771"/>
            <ac:spMk id="3" creationId="{A66812B5-15B5-CBAC-51A7-59A31703A146}"/>
          </ac:spMkLst>
        </pc:spChg>
      </pc:sldChg>
      <pc:sldChg chg="modSp mod">
        <pc:chgData name="Fang, Juan" userId="c49291d6-e9d9-42a4-a1d1-3277e0431fd7" providerId="ADAL" clId="{D5FF73AE-9DC9-42A0-97A4-4E320B3A79B0}" dt="2025-04-16T21:05:25.547" v="321" actId="6549"/>
        <pc:sldMkLst>
          <pc:docMk/>
          <pc:sldMk cId="3238711965" sldId="772"/>
        </pc:sldMkLst>
        <pc:spChg chg="mod">
          <ac:chgData name="Fang, Juan" userId="c49291d6-e9d9-42a4-a1d1-3277e0431fd7" providerId="ADAL" clId="{D5FF73AE-9DC9-42A0-97A4-4E320B3A79B0}" dt="2025-04-16T21:05:25.547" v="321" actId="6549"/>
          <ac:spMkLst>
            <pc:docMk/>
            <pc:sldMk cId="3238711965" sldId="772"/>
            <ac:spMk id="3" creationId="{79AA8300-7E94-188F-529D-C50E98B12F77}"/>
          </ac:spMkLst>
        </pc:spChg>
      </pc:sldChg>
      <pc:sldChg chg="addSp delSp modSp mod">
        <pc:chgData name="Fang, Juan" userId="c49291d6-e9d9-42a4-a1d1-3277e0431fd7" providerId="ADAL" clId="{D5FF73AE-9DC9-42A0-97A4-4E320B3A79B0}" dt="2025-04-17T21:31:06.626" v="369" actId="207"/>
        <pc:sldMkLst>
          <pc:docMk/>
          <pc:sldMk cId="3812748622" sldId="773"/>
        </pc:sldMkLst>
        <pc:spChg chg="mod">
          <ac:chgData name="Fang, Juan" userId="c49291d6-e9d9-42a4-a1d1-3277e0431fd7" providerId="ADAL" clId="{D5FF73AE-9DC9-42A0-97A4-4E320B3A79B0}" dt="2025-04-16T21:05:37.503" v="323" actId="20577"/>
          <ac:spMkLst>
            <pc:docMk/>
            <pc:sldMk cId="3812748622" sldId="773"/>
            <ac:spMk id="2" creationId="{804B46A1-F5B2-DF26-08B7-D0A966F69840}"/>
          </ac:spMkLst>
        </pc:spChg>
        <pc:spChg chg="mod">
          <ac:chgData name="Fang, Juan" userId="c49291d6-e9d9-42a4-a1d1-3277e0431fd7" providerId="ADAL" clId="{D5FF73AE-9DC9-42A0-97A4-4E320B3A79B0}" dt="2025-04-17T21:31:06.626" v="369" actId="207"/>
          <ac:spMkLst>
            <pc:docMk/>
            <pc:sldMk cId="3812748622" sldId="773"/>
            <ac:spMk id="3" creationId="{C2D21BBF-7EE1-C196-3944-97FA57BE3C53}"/>
          </ac:spMkLst>
        </pc:spChg>
      </pc:sldChg>
      <pc:sldChg chg="modSp mod">
        <pc:chgData name="Fang, Juan" userId="c49291d6-e9d9-42a4-a1d1-3277e0431fd7" providerId="ADAL" clId="{D5FF73AE-9DC9-42A0-97A4-4E320B3A79B0}" dt="2025-04-16T21:06:31.936" v="336" actId="20577"/>
        <pc:sldMkLst>
          <pc:docMk/>
          <pc:sldMk cId="288879812" sldId="774"/>
        </pc:sldMkLst>
        <pc:spChg chg="mod">
          <ac:chgData name="Fang, Juan" userId="c49291d6-e9d9-42a4-a1d1-3277e0431fd7" providerId="ADAL" clId="{D5FF73AE-9DC9-42A0-97A4-4E320B3A79B0}" dt="2025-04-16T21:06:31.936" v="336" actId="20577"/>
          <ac:spMkLst>
            <pc:docMk/>
            <pc:sldMk cId="288879812" sldId="774"/>
            <ac:spMk id="3" creationId="{F440352F-C1FF-A022-5CA3-FB8235255B33}"/>
          </ac:spMkLst>
        </pc:spChg>
      </pc:sldChg>
      <pc:sldChg chg="modSp mod">
        <pc:chgData name="Fang, Juan" userId="c49291d6-e9d9-42a4-a1d1-3277e0431fd7" providerId="ADAL" clId="{D5FF73AE-9DC9-42A0-97A4-4E320B3A79B0}" dt="2025-04-16T21:07:23.412" v="342" actId="12"/>
        <pc:sldMkLst>
          <pc:docMk/>
          <pc:sldMk cId="2224892267" sldId="775"/>
        </pc:sldMkLst>
        <pc:spChg chg="mod">
          <ac:chgData name="Fang, Juan" userId="c49291d6-e9d9-42a4-a1d1-3277e0431fd7" providerId="ADAL" clId="{D5FF73AE-9DC9-42A0-97A4-4E320B3A79B0}" dt="2025-04-16T21:07:23.412" v="342" actId="12"/>
          <ac:spMkLst>
            <pc:docMk/>
            <pc:sldMk cId="2224892267" sldId="775"/>
            <ac:spMk id="3" creationId="{02DFC982-C684-B03B-1EF5-F0F5B4572E71}"/>
          </ac:spMkLst>
        </pc:spChg>
      </pc:sldChg>
      <pc:sldChg chg="del">
        <pc:chgData name="Fang, Juan" userId="c49291d6-e9d9-42a4-a1d1-3277e0431fd7" providerId="ADAL" clId="{D5FF73AE-9DC9-42A0-97A4-4E320B3A79B0}" dt="2025-04-16T21:07:39.411" v="346" actId="47"/>
        <pc:sldMkLst>
          <pc:docMk/>
          <pc:sldMk cId="296089219" sldId="776"/>
        </pc:sldMkLst>
      </pc:sldChg>
      <pc:sldMasterChg chg="modSp mod">
        <pc:chgData name="Fang, Juan" userId="c49291d6-e9d9-42a4-a1d1-3277e0431fd7" providerId="ADAL" clId="{D5FF73AE-9DC9-42A0-97A4-4E320B3A79B0}" dt="2025-04-20T17:44:38.372" v="373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D5FF73AE-9DC9-42A0-97A4-4E320B3A79B0}" dt="2025-04-20T17:44:38.372" v="37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01-2025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01-2025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13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P124L21 in Draft P802.11be_D7.0 has used “non-EHT PPDU”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01-2025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9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F8C8-AC64-897B-91CA-C738FE50B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30C1C-3A9B-4B7D-09CE-67CF80F00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69111-B80C-0055-89ED-8D1B46DD9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57C9F-B6C9-B0B1-F337-5B28E6E6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8F78-E6D6-E65A-0405-25F8DC3B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3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475D-4E91-02DA-EC1B-B95A235C6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B39D-893B-B817-30EE-679260725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0B9C4-A5E5-D9A5-CE3B-BF4E3BC30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41FF-5AC8-88CB-7CF8-EAE6E28C0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6E47C-B09E-B043-5132-6F360D7F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A26D-F0B2-D608-910A-7D62D8F4A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E645C-B787-81DC-D2DF-F42A62CD0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2580E-7D02-81AF-E6AA-5650C267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2CEC-11B8-3725-8A21-DB421F93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B31CC-F14F-8DF4-451D-FF614114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3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CB44A-E95E-D350-7E47-591B9BCAF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E2DDC-EDE9-1DC7-82E0-A2857D3B7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F4BB8-54D3-028B-211A-091C53346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4213F-F378-6EAC-A877-D59D64C0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F56CC-A7C4-0A91-5023-B3BE5814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BF356-4502-CB75-E172-287E5431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2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F30F4-75D4-718D-B875-A8C0FDE11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5E74C-E27E-0B0D-13A5-C2452C3E6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E9427-FE53-E929-90E1-200393A7D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765500-DA7C-33F7-E2A2-C8D073EF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173A7-397E-DCF9-4A69-AB203581E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CA278-69C0-3C85-4586-1A36343F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4E4986-9181-7D11-D5CA-7421EAAB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3E6F65-C681-A1F5-A72C-209D29690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8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34432-B3F1-3DD6-1AFB-7902661DF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43771-7DDE-8DBE-E055-98DA22762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469DA-24EB-8870-7D59-69A155AA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0F723-ADA0-A7B9-0465-9CF74D55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61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15F2D-3AD5-60A7-1C2B-BC108530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B3571-4D99-BFD8-30F2-FDD47D24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0FE1D-3E93-C455-8047-F991033F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8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2D27-F13E-4D6F-14B5-6B5932C24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7743-FD36-E625-CAAD-5FABEB5AA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4E74C-C8CC-9D86-0009-31171021B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E90D-8B03-B146-8365-0F9900DA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F054F-639F-0309-2708-9D3AB6037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3B903-CCFA-488E-EA28-B3D5DB5A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74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06263-C275-F95E-DF97-4A240148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9D34A-30A3-5FB5-D6EB-E771DF4E7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450C5-38BA-65B8-914C-E0DA62963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89FF0-EDA2-E255-8F9C-643B2A2F6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E7E3F-F98B-2532-F483-2F9B4E10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59FC4-52FC-744C-C8FC-00AD4E0E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49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0874-2D36-4A71-1115-ACCF3DF3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2AC1F-CE58-0108-710D-154938C30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7DF79-2027-9EA6-0203-C2DD182B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86E6C-2A7D-FDEF-9F18-AF855DB9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A67B2-4AD6-CC6D-98BB-B020E47F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6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April-2025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F56D7F-3FC5-8F9B-0668-EA11C6441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F97C9-2BEA-7152-BC8A-D108EDDB1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6630-24D7-7C54-44E2-D4683042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5000C-1493-BB25-8A5D-35CB05A9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E8A51-61A5-81D3-D7D1-815A12E7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46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3642B-6350-6BE1-FF12-06D081EDD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0428A-74ED-3412-9BD8-0D88DDD6A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4BBBC-2801-805D-261B-E3268774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BF81-CB70-BA2E-1F32-EA477C40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25A03-DBC3-5590-811B-4A022429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09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F5AA9-4858-4EAF-7FB2-200A2934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8E02F-4F86-A469-1428-642786D62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1B42E-F2C5-39AE-BA74-651DA3C0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515CF-3515-8648-2038-E5A73AF6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E6F45-26DF-0AB3-FFDE-23988151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60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35EF4-5D38-3F24-7753-666FAD9C4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657F0-30BB-A218-CD61-0B7371F52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8DE03-C496-B9B1-5034-26C93941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AACD6-A69E-D607-A72D-2ED06ADB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711A6-2DEB-B8FE-A427-A0501EED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5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5039-5355-69BE-658F-7CBE9357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8FA8D-6113-5378-716D-9C3793DE7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6BDC6-0948-E35D-DCF3-FB22B2012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91503-04D9-B035-4DCC-AFDB0AADE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D85C8-C973-8E3D-0D62-3BB93E95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68CEE-307E-3CFD-533B-563C7A3A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98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95F94-3ABA-4253-F704-A2DC4AF6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4C6A3-8B56-507C-0F7B-801B4AA7B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4CC60-C830-42C3-9F7F-91DE7536E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D8A73-7AEA-6E5F-E9DF-9C56BFFDC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00587-2745-1870-4490-1566C20D5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F7B20-30F7-CC1D-AA0F-AF26E0F2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9BA005-E510-5704-E730-741C464D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3895BF-3AC3-AA06-099B-A5B9A72C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88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2D58-E800-A4A6-85FB-831976E7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F0CDF-7455-5A60-A2A4-5D2F397C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AD7197-7044-5905-91B8-769ED504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8DD7D-9254-1BA2-A936-3AB49548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964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8EC5F-8B02-2192-1F94-723A62530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3D98C-6F71-4731-4414-4C5FD51E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8B159-CD58-1695-5492-6D48FF83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950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D28D9-B251-2244-E441-E0F106DFE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DFA0-7E01-B24F-765A-26AA4BDB8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C0-B751-5FF3-C28B-C109CB8EC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B90BD-2BEC-44D1-3708-D1E4013F7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B6E5-2B29-B861-25A7-5E9607D8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A8143-6E66-2DFC-5514-E847673E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059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700B-9357-75CF-ADF0-8B4F94338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87AF8-8198-BF70-8060-0FA344EBE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D9C9A-0665-50BA-3F9E-C4055EC70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19659-896D-040B-E490-E86232A7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AA666-F200-C1EA-4BF7-AB08FDAC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39127-5ED5-AEBD-95F8-4E4166B9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6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D133-B489-27B7-60EF-CE5C5CB35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7A9C66-7256-52DF-E77B-5C99A599E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9110F-1D09-0357-5E6C-18BE166C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A7C98-AC71-2C41-D9D7-8603C914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C8D4F-BE47-1EE3-CE81-F56EDDA8B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047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3E2C3-C260-CE7E-1AAB-6F5FB4CC31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33E50-8AAE-1D1E-355A-BF5479369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F8B4C-04DD-C510-2F8E-A0CFB9E9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F522E-A1B0-8291-47B4-4F69EC900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99F07-E24F-C428-88EB-02A90294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475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April-2025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57166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April-2025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50763-6411-140D-414B-90E78A504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3D5B6-9617-7A87-D67A-67E4C6A28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D61B5-9BB6-9DD3-BAA5-0C97E10FC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7F627-A8BA-88F6-6643-C5E22D4AC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7A4A2-9E73-8C76-2B0E-7F8973A3B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72A921-C62D-46EA-BB2C-68963358A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0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8BA2DA-3868-89BA-9278-619BB35F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B34B0-5988-D321-FAB3-1EDAA7BF0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AFFDD-D114-5C97-9EDE-438026041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F8F2-E10D-1BAC-9A47-3B145D680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CB6DD-B919-CA42-BFD3-0235253E0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85E6F-B23A-4D09-8AE0-66CD2EFF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April-2025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861-00-00bn-discussion-on-spatial-reuse-and-elr-transmission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Spatial Reuse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537066"/>
              </p:ext>
            </p:extLst>
          </p:nvPr>
        </p:nvGraphicFramePr>
        <p:xfrm>
          <a:off x="990600" y="3168650"/>
          <a:ext cx="89979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2596" progId="Word.Document.8">
                  <p:embed/>
                </p:oleObj>
              </mc:Choice>
              <mc:Fallback>
                <p:oleObj name="Document" r:id="rId3" imgW="10466031" imgH="29325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68650"/>
                        <a:ext cx="8997950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3F3CF-8EC9-848B-EBAF-16051D80C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A225-E678-9E14-7418-5077DBC8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FC982-C684-B03B-1EF5-F0F5B4572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0" dirty="0"/>
              <a:t>	Fix the Spatial Reuse </a:t>
            </a:r>
            <a:r>
              <a:rPr lang="en-US" sz="2400" b="0" dirty="0"/>
              <a:t>subfield</a:t>
            </a:r>
            <a:r>
              <a:rPr lang="en-US" b="0" dirty="0"/>
              <a:t> to  	‘PSR_AND_NON_SRG_OBSS_PD_PROHIBITED’ in the Co-SR transmission?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64FAF-E4C0-8758-EDB5-06B2FDE31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69A59-8077-AEC2-9FC3-54FF598B6E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F6AF8A-433B-B2B7-1DA9-0FF4B522F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89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E5620D-CE95-0D9E-C545-DFEDCBA6E0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96294-225A-16CD-D4E0-8F76357680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CBF99-F6F7-EC83-0DA4-3611A6D1F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4616-0A85-087B-F928-767C93B2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4935" y="1673352"/>
            <a:ext cx="10361613" cy="4113213"/>
          </a:xfrm>
        </p:spPr>
        <p:txBody>
          <a:bodyPr anchor="ctr"/>
          <a:lstStyle/>
          <a:p>
            <a:pPr algn="ctr"/>
            <a:r>
              <a:rPr lang="en-US" sz="3200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1962862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A832-FB07-36BC-8872-12906EF1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OBSS PD-based spatial reuse operation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3D4FA-32C2-B147-BA9A-FE0ED2B33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BF3BE-7E5F-12F9-C09A-4A855F9471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FBFAC-955E-2093-C415-6B1A4F33C9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April-2025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AF4176-DBC1-A61F-9C81-D1A39F84C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16" y="1600200"/>
            <a:ext cx="8720181" cy="43098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7B20C6-FB1C-D948-CA6A-D7624D4C3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73" y="5929477"/>
            <a:ext cx="7696053" cy="702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B5E6B6-02E8-1989-B468-3B52EE086112}"/>
              </a:ext>
            </a:extLst>
          </p:cNvPr>
          <p:cNvSpPr txBox="1"/>
          <p:nvPr/>
        </p:nvSpPr>
        <p:spPr>
          <a:xfrm>
            <a:off x="6844588" y="4818888"/>
            <a:ext cx="311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>
                <a:solidFill>
                  <a:schemeClr val="accent2"/>
                </a:solidFill>
              </a:rPr>
              <a:t>Related to the STA itself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B5B50B-D27C-41D6-1CD9-FA2C263873F6}"/>
              </a:ext>
            </a:extLst>
          </p:cNvPr>
          <p:cNvSpPr txBox="1"/>
          <p:nvPr/>
        </p:nvSpPr>
        <p:spPr>
          <a:xfrm>
            <a:off x="4235064" y="6381235"/>
            <a:ext cx="311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>
                <a:solidFill>
                  <a:schemeClr val="accent2"/>
                </a:solidFill>
              </a:rPr>
              <a:t>Related to the associated AP</a:t>
            </a:r>
          </a:p>
        </p:txBody>
      </p:sp>
    </p:spTree>
    <p:extLst>
      <p:ext uri="{BB962C8B-B14F-4D97-AF65-F5344CB8AC3E}">
        <p14:creationId xmlns:p14="http://schemas.microsoft.com/office/powerpoint/2010/main" val="834317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A832-FB07-36BC-8872-12906EF1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OBSS PD-based spatial reuse </a:t>
            </a:r>
            <a:r>
              <a:rPr lang="en-US" dirty="0">
                <a:latin typeface="Arial" panose="020B0604020202020204" pitchFamily="34" charset="0"/>
              </a:rPr>
              <a:t>operation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3D4FA-32C2-B147-BA9A-FE0ED2B33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BF3BE-7E5F-12F9-C09A-4A855F9471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FBFAC-955E-2093-C415-6B1A4F33C9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April-2025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05A902-806A-54E2-A167-3E9CB5C3E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664" y="1637805"/>
            <a:ext cx="8851392" cy="4879989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098ACC9-3B43-6951-4314-DBDF7C1A9611}"/>
              </a:ext>
            </a:extLst>
          </p:cNvPr>
          <p:cNvSpPr/>
          <p:nvPr/>
        </p:nvSpPr>
        <p:spPr bwMode="auto">
          <a:xfrm>
            <a:off x="1487424" y="1558429"/>
            <a:ext cx="8631936" cy="1651115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C7FBD98-A187-7FF1-D446-B80F2DCB582F}"/>
              </a:ext>
            </a:extLst>
          </p:cNvPr>
          <p:cNvSpPr/>
          <p:nvPr/>
        </p:nvSpPr>
        <p:spPr bwMode="auto">
          <a:xfrm>
            <a:off x="1475232" y="4685704"/>
            <a:ext cx="8631936" cy="1911466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FC4F3C-5EFC-B7C7-FA8C-453C6A85741B}"/>
              </a:ext>
            </a:extLst>
          </p:cNvPr>
          <p:cNvCxnSpPr/>
          <p:nvPr/>
        </p:nvCxnSpPr>
        <p:spPr bwMode="auto">
          <a:xfrm>
            <a:off x="3828288" y="1819656"/>
            <a:ext cx="18288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7B15EEB-3A2E-7A1B-0AE7-8139AB8F6DC1}"/>
              </a:ext>
            </a:extLst>
          </p:cNvPr>
          <p:cNvCxnSpPr>
            <a:cxnSpLocks/>
          </p:cNvCxnSpPr>
          <p:nvPr/>
        </p:nvCxnSpPr>
        <p:spPr bwMode="auto">
          <a:xfrm>
            <a:off x="3389376" y="2112264"/>
            <a:ext cx="3657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AE5A2A-86CA-D6EA-5A04-81C829423B4F}"/>
              </a:ext>
            </a:extLst>
          </p:cNvPr>
          <p:cNvCxnSpPr>
            <a:cxnSpLocks/>
          </p:cNvCxnSpPr>
          <p:nvPr/>
        </p:nvCxnSpPr>
        <p:spPr bwMode="auto">
          <a:xfrm>
            <a:off x="5876544" y="5477256"/>
            <a:ext cx="3657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8CE5E7-2FF6-73F3-D210-1A3FDFCCBAB0}"/>
              </a:ext>
            </a:extLst>
          </p:cNvPr>
          <p:cNvSpPr txBox="1"/>
          <p:nvPr/>
        </p:nvSpPr>
        <p:spPr>
          <a:xfrm>
            <a:off x="5593690" y="3723986"/>
            <a:ext cx="311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>
                <a:solidFill>
                  <a:schemeClr val="accent2"/>
                </a:solidFill>
              </a:rPr>
              <a:t>Related to the STA itself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322CFE-9FCA-A263-ABF5-AB72F3DC1213}"/>
              </a:ext>
            </a:extLst>
          </p:cNvPr>
          <p:cNvSpPr txBox="1"/>
          <p:nvPr/>
        </p:nvSpPr>
        <p:spPr>
          <a:xfrm>
            <a:off x="6681216" y="4316372"/>
            <a:ext cx="377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 </a:t>
            </a:r>
            <a:r>
              <a:rPr lang="en-US" sz="1800" dirty="0">
                <a:solidFill>
                  <a:schemeClr val="accent2"/>
                </a:solidFill>
              </a:rPr>
              <a:t>not applied if SR is not present</a:t>
            </a:r>
          </a:p>
        </p:txBody>
      </p:sp>
    </p:spTree>
    <p:extLst>
      <p:ext uri="{BB962C8B-B14F-4D97-AF65-F5344CB8AC3E}">
        <p14:creationId xmlns:p14="http://schemas.microsoft.com/office/powerpoint/2010/main" val="381010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A832-FB07-36BC-8872-12906EF1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OBSS PD-based spatial reuse </a:t>
            </a:r>
            <a:r>
              <a:rPr lang="en-US" dirty="0">
                <a:latin typeface="Arial" panose="020B0604020202020204" pitchFamily="34" charset="0"/>
              </a:rPr>
              <a:t>operation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3D4FA-32C2-B147-BA9A-FE0ED2B33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BF3BE-7E5F-12F9-C09A-4A855F9471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FBFAC-955E-2093-C415-6B1A4F33C9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April-2025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87ED09-1C15-88F0-56CB-0B63CDEB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94" y="1647937"/>
            <a:ext cx="9217152" cy="264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0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E8167-DB2E-021C-6069-3A66C6347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38EEF-9A28-9046-924F-8DDEDC8C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38A44-332E-BA59-B88A-7A99E544D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The description of “spatial reuse” subfield in UHR-SIG, UHR TB PPDU and trigger frame is </a:t>
            </a:r>
            <a:r>
              <a:rPr lang="en-US" sz="2000" b="0" dirty="0">
                <a:solidFill>
                  <a:srgbClr val="FF0000"/>
                </a:solidFill>
              </a:rPr>
              <a:t>TBD</a:t>
            </a:r>
            <a:r>
              <a:rPr lang="en-US" sz="2000" b="0" dirty="0"/>
              <a:t> in 802.11bn 0.1[1].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Keep as it is or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set to PSR_AND_NON_SRG_OBSS_PD_PROHIBITED or remove this field?</a:t>
            </a:r>
            <a:endParaRPr lang="en-US" sz="16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According to the SR condition defined in 802.11ax. One of the conditions to allow OBSS PD based SR is only applied when the spatial reuse subfield is present: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Therefore, UHR device is also allowed to do OBSS PD-based SR over ELR PPDU if all other conditions defined in </a:t>
            </a:r>
            <a:r>
              <a:rPr lang="en-US" sz="2000" b="0" dirty="0">
                <a:solidFill>
                  <a:schemeClr val="tx1"/>
                </a:solidFill>
              </a:rPr>
              <a:t>[11meD7.0P4164]</a:t>
            </a:r>
            <a:r>
              <a:rPr lang="en-US" sz="2000" b="0" dirty="0"/>
              <a:t> are </a:t>
            </a:r>
            <a:r>
              <a:rPr lang="en-US" sz="2000" b="0"/>
              <a:t>met[2].</a:t>
            </a:r>
            <a:endParaRPr lang="en-US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EB811-1B4D-91C5-BC59-047EB478AF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AFD1D-9A97-8017-B099-C9E61B6608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48A23B-A7F3-2720-9521-933EEC114A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D99E14-DEA9-F910-FE8F-6CE1AA935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0" y="3778272"/>
            <a:ext cx="9170233" cy="51907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72212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8CFD-CE32-C505-9695-9E0F55D7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685801"/>
            <a:ext cx="10812189" cy="1065213"/>
          </a:xfrm>
        </p:spPr>
        <p:txBody>
          <a:bodyPr/>
          <a:lstStyle/>
          <a:p>
            <a:r>
              <a:rPr lang="en-US" dirty="0"/>
              <a:t>Summary of SR in UHR and potential issue on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DD95B-F9F2-1274-DBDC-5273989BD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UHR devices perform SR on HE/EHT, UHR MU, UHR TB, UHR ELR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BCE29-C6A6-158B-AE49-290E42AA1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AB1D5-E489-BF40-634B-BDDA18C73C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DB90A-F6B7-5C24-BFC5-C9E6BE73BC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B1C296E-47FE-82E8-3EAB-DFE72A1C2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23257"/>
              </p:ext>
            </p:extLst>
          </p:nvPr>
        </p:nvGraphicFramePr>
        <p:xfrm>
          <a:off x="1048512" y="2916936"/>
          <a:ext cx="9656064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68">
                  <a:extLst>
                    <a:ext uri="{9D8B030D-6E8A-4147-A177-3AD203B41FA5}">
                      <a16:colId xmlns:a16="http://schemas.microsoft.com/office/drawing/2014/main" val="1086342615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3415930021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3141279030"/>
                    </a:ext>
                  </a:extLst>
                </a:gridCol>
                <a:gridCol w="3730752">
                  <a:extLst>
                    <a:ext uri="{9D8B030D-6E8A-4147-A177-3AD203B41FA5}">
                      <a16:colId xmlns:a16="http://schemas.microsoft.com/office/drawing/2014/main" val="3036235347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3184315255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1915927273"/>
                    </a:ext>
                  </a:extLst>
                </a:gridCol>
              </a:tblGrid>
              <a:tr h="276596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Receiver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OBSS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PD_based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SR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340297"/>
                  </a:ext>
                </a:extLst>
              </a:tr>
              <a:tr h="4702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HE/EHT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UHR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SR is allowed if the SR field of the received inter-BSS PPDU is not set to be 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TimesNewRoman"/>
                        </a:rPr>
                        <a:t>PSR_AND_NON_SRG_OBSS_PD_PROHIBITED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922517"/>
                  </a:ext>
                </a:extLst>
              </a:tr>
              <a:tr h="18255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MU/TB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Description of SR field is kept as it is: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SR is allowed if the SR field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of the received inter-BSS PPDU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is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not set to be 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NewRoman"/>
                        </a:rPr>
                        <a:t>PSR_AND_NON_SRG_OBSS_PD_PROHIBITED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NewRoman"/>
                        </a:rPr>
                        <a:t>SR is not allowed if 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TimesNewRoman"/>
                          <a:ea typeface="+mn-ea"/>
                          <a:cs typeface="+mn-cs"/>
                        </a:rPr>
                        <a:t>the SR field of the received inter-BSS PPDU is set to be 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NewRoman"/>
                        </a:rPr>
                        <a:t>PSR_AND_NON_SRG_OBSS_PD_PROHIBITED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Description of SR field is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fixed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to “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NewRoman"/>
                        </a:rPr>
                        <a:t>PSR_AND_NON_SRG_OBSS_PD_PROHIBITED”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TimesNewRoman"/>
                        </a:rPr>
                        <a:t>SR is not allowed over UHR MU or TB PPDU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Remove SR field and disable SR in UHR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611999"/>
                  </a:ext>
                </a:extLst>
              </a:tr>
              <a:tr h="2765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ELR PPDU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SR is allowed over the received ELR PPDU with current SR rules.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78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86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7BDF1-1BF7-53C1-F13A-B347DD486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9F71A-BC07-2320-5A77-9B56D38F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to disallow UHR device to perform SR on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E1F45-65E9-1BC6-D83B-F56D603AD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802.11bn OBSS PD-based Spatial reuse operation, a UHR STA follows the rules defined in EHT (35.10.2) except that the condition 5) [11meD7.0P4164] below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     is updated as following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>
              <a:spcBef>
                <a:spcPts val="1200"/>
              </a:spcBef>
            </a:pPr>
            <a:r>
              <a:rPr lang="en-US" sz="2000" dirty="0"/>
              <a:t>   	as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457200" indent="-457200"/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	</a:t>
            </a:r>
            <a:br>
              <a:rPr lang="en-US" sz="2000" dirty="0"/>
            </a:b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62155-E422-D4D6-0839-D2880C047F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CFF53-BD6B-733A-A320-2979B28F52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598962-2329-7A0C-8EA6-FA94E582C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792225-E352-8432-3AF9-EA2BBF0CE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21" y="2869954"/>
            <a:ext cx="9091373" cy="51460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693CF23-4200-513A-1BAE-C3D44C47FFBD}"/>
              </a:ext>
            </a:extLst>
          </p:cNvPr>
          <p:cNvSpPr/>
          <p:nvPr/>
        </p:nvSpPr>
        <p:spPr bwMode="auto">
          <a:xfrm>
            <a:off x="1341120" y="3941064"/>
            <a:ext cx="9091374" cy="13042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>
              <a:buAutoNum type="arabicParenR" startAt="5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The received PPDU is one of the following: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For non-EHT PPDU, </a:t>
            </a:r>
            <a:r>
              <a:rPr lang="en-US" sz="1600" dirty="0">
                <a:solidFill>
                  <a:srgbClr val="000000"/>
                </a:solidFill>
                <a:latin typeface="TimesNewRoman"/>
              </a:rPr>
              <a:t>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(if present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) is not set to PSR_AND_NON_SRG_OBSS_PD_PROHIBITED.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NewRoman"/>
              </a:rPr>
              <a:t>For other PPDUs, 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shall be present and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is not set to PSR_AND_NON_SRG_OBSS_PD_PROHIBITED.</a:t>
            </a:r>
          </a:p>
          <a:p>
            <a:pPr marL="457200" indent="-457200"/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097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8FBD-0D3D-BC0D-C3A3-A4F5097D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our preference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12B5-15B5-CBAC-51A7-59A31703A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description of “spatial reuse” subfield in UHR-SIG, U-SIG of UHR TB PPDU and trigger frame will be kept the same as it is in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Update condition 5) defined in</a:t>
            </a:r>
            <a:r>
              <a:rPr lang="en-US" sz="2000" dirty="0">
                <a:solidFill>
                  <a:schemeClr val="tx1"/>
                </a:solidFill>
              </a:rPr>
              <a:t> [11meD7.0P4164]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</a:rPr>
              <a:t>    as 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	in 802.11bn to disable SR from UHR device over ELR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0A69D-04DD-7D40-CFDD-05DA3B4A31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7692-1986-3536-C424-998EF0F423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D03B65-45C7-ED11-7F2E-C26E73FD20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0B131A-6FD1-2436-D7D5-734ABB54C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257" y="3063240"/>
            <a:ext cx="9170233" cy="51907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DE12E6-2AF3-2859-7247-E112D66325A2}"/>
              </a:ext>
            </a:extLst>
          </p:cNvPr>
          <p:cNvSpPr txBox="1"/>
          <p:nvPr/>
        </p:nvSpPr>
        <p:spPr>
          <a:xfrm>
            <a:off x="1312257" y="3924417"/>
            <a:ext cx="9304515" cy="13234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AutoNum type="arabicParenR" startAt="5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The received PPDU is one of the following: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For non-EHT PPDU, </a:t>
            </a:r>
            <a:r>
              <a:rPr lang="en-US" sz="1600" dirty="0">
                <a:solidFill>
                  <a:srgbClr val="000000"/>
                </a:solidFill>
                <a:latin typeface="TimesNewRoman"/>
              </a:rPr>
              <a:t>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(if present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) is not set to PSR_AND_NON_SRG_OBSS_PD_PROHIBITED.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NewRoman"/>
              </a:rPr>
              <a:t>For other PPDUs, 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sz="1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is present and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NewRoman"/>
              </a:rPr>
              <a:t>is not set to PSR_AND_NON_SRG_OBSS_PD_PROHIBITED.</a:t>
            </a:r>
          </a:p>
        </p:txBody>
      </p:sp>
    </p:spTree>
    <p:extLst>
      <p:ext uri="{BB962C8B-B14F-4D97-AF65-F5344CB8AC3E}">
        <p14:creationId xmlns:p14="http://schemas.microsoft.com/office/powerpoint/2010/main" val="15686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Draft P802.11bn_D0.1.pdf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2"/>
              </a:rPr>
              <a:t>https://mentor.ieee.org/802.11/dcn/24/11-24-1861-00-00bn-discussion-on-spatial-reuse-and-elr-transmission.pptx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239D3-0CC8-6BC5-A487-AD670E9601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ABDD-EE3C-54DC-F7B1-B3AE1BA94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A8300-7E94-188F-529D-C50E98B12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include the following into the 11bn SFD?</a:t>
            </a:r>
          </a:p>
          <a:p>
            <a:r>
              <a:rPr lang="en-US" sz="2400" b="0" dirty="0"/>
              <a:t>	Remove the “TBD” in the current “spatial reuse” subfield in UHR-SIG of UHR MU PPDU, U-</a:t>
            </a:r>
            <a:r>
              <a:rPr lang="en-US" b="0" dirty="0"/>
              <a:t>SIG of </a:t>
            </a:r>
            <a:r>
              <a:rPr lang="en-US" sz="2400" b="0" dirty="0"/>
              <a:t>UHR TB PPDU, Common Info and Special User Info Field of the trigger frame.</a:t>
            </a:r>
          </a:p>
          <a:p>
            <a:endParaRPr lang="en-US" sz="2400" b="0" dirty="0"/>
          </a:p>
          <a:p>
            <a:r>
              <a:rPr lang="en-US" b="0" dirty="0"/>
              <a:t>Note:   Remove the “TBD” means SR subfield </a:t>
            </a:r>
            <a:r>
              <a:rPr lang="en-US" sz="2400" b="0" dirty="0"/>
              <a:t>will be kept </a:t>
            </a:r>
            <a:r>
              <a:rPr lang="en-US" b="0" dirty="0"/>
              <a:t>the same as that </a:t>
            </a:r>
            <a:r>
              <a:rPr lang="en-US" sz="2400" b="0" dirty="0"/>
              <a:t>in EHT.</a:t>
            </a:r>
            <a:endParaRPr lang="en-US" b="0" dirty="0"/>
          </a:p>
          <a:p>
            <a:r>
              <a:rPr lang="en-US" sz="2400" b="0" dirty="0"/>
              <a:t>        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A0846-5BE4-CFCE-D7BF-EDC0998E78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3F327-5E00-37FA-718A-6A9E77A908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B7394B-8F6C-393C-F028-D87867870C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71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9E08F-4FE7-8650-ED45-2021516A6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B46A1-F5B2-DF26-08B7-D0A966F6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1BBF-7EE1-C196-3944-97FA57BE3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 include the following into the 11bn SFD?</a:t>
            </a:r>
          </a:p>
          <a:p>
            <a:pPr algn="just"/>
            <a:r>
              <a:rPr lang="en-US" b="0" dirty="0"/>
              <a:t>	</a:t>
            </a:r>
            <a:r>
              <a:rPr lang="en-US" sz="2000" b="0" dirty="0"/>
              <a:t>Add the following paragraph in 11bn OBSS PD-based Spatial reuse operation subclause:</a:t>
            </a:r>
          </a:p>
          <a:p>
            <a:pPr algn="just"/>
            <a:r>
              <a:rPr lang="en-US" sz="2000" b="0" dirty="0"/>
              <a:t>	A UHR STA follows the rules defined in 35.10.2 (OBSS PD-based spatial reuse operation), except that the condition 5 defined in 26.10.2.2 (General operation with non-SRG OBSS PD level) is updated as follows:</a:t>
            </a:r>
          </a:p>
          <a:p>
            <a:pPr marL="457200" indent="-457200">
              <a:buAutoNum type="arabicParenR" startAt="5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NewRoman"/>
              </a:rPr>
              <a:t>The received PPDU is one of the following: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NewRoman"/>
              </a:rPr>
              <a:t>For non-EHT PPDU, </a:t>
            </a:r>
            <a:r>
              <a:rPr lang="en-US" dirty="0">
                <a:solidFill>
                  <a:srgbClr val="000000"/>
                </a:solidFill>
                <a:latin typeface="TimesNewRoman"/>
              </a:rPr>
              <a:t>t</a:t>
            </a:r>
            <a:r>
              <a:rPr lang="en-US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(if present</a:t>
            </a:r>
            <a:r>
              <a:rPr lang="en-US" b="0" i="0" dirty="0">
                <a:solidFill>
                  <a:srgbClr val="000000"/>
                </a:solidFill>
                <a:effectLst/>
                <a:latin typeface="TimesNewRoman"/>
              </a:rPr>
              <a:t>) is not set to PSR_AND_NON_SRG_OBSS_PD_PROHIBITED.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NewRoman"/>
              </a:rPr>
              <a:t>For other PPDUs, t</a:t>
            </a:r>
            <a:r>
              <a:rPr lang="en-US" b="0" i="0" dirty="0">
                <a:solidFill>
                  <a:srgbClr val="000000"/>
                </a:solidFill>
                <a:effectLst/>
                <a:latin typeface="TimesNewRoman"/>
              </a:rPr>
              <a:t>he SPATIAL_REUSE subfield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"/>
              </a:rPr>
              <a:t>is present and </a:t>
            </a:r>
            <a:r>
              <a:rPr lang="en-US" b="0" i="0" dirty="0">
                <a:solidFill>
                  <a:srgbClr val="000000"/>
                </a:solidFill>
                <a:effectLst/>
                <a:latin typeface="TimesNewRoman"/>
              </a:rPr>
              <a:t>is not set to PSR_AND_NON_SRG_OBSS_PD_PROHIBITED.</a:t>
            </a:r>
          </a:p>
          <a:p>
            <a:pPr>
              <a:spcBef>
                <a:spcPts val="1200"/>
              </a:spcBef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NOTE — A UHR STA is not allowed to use OBSS PD-based spatial reuse when the received PPDU is a UHR ELR PPDU or a value of PHY Version Identifier field in U-SIG is one of Validate values.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F8F8F-AF0C-E24D-6A8D-C7DCC9ACE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0FCB6-2CAD-D0B4-FDAD-4F5974A359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5AAB37-01F4-266C-FCFC-8B8DB9B8C4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4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EA275-6E73-6DA4-8C0D-75A5A404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0352F-C1FF-A022-5CA3-FB823525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non-EHT PPDU definition in </a:t>
            </a:r>
            <a:r>
              <a:rPr lang="en-US" dirty="0" err="1"/>
              <a:t>REVmf</a:t>
            </a:r>
            <a:r>
              <a:rPr lang="en-US" dirty="0"/>
              <a:t>  as following?</a:t>
            </a:r>
          </a:p>
          <a:p>
            <a:pPr algn="l"/>
            <a:r>
              <a:rPr lang="en-US" sz="1800" b="1" i="0" u="none" strike="noStrike" baseline="0" dirty="0">
                <a:latin typeface="TimesNewRoman,Bold"/>
              </a:rPr>
              <a:t>non-</a:t>
            </a:r>
            <a:r>
              <a:rPr lang="en-US" sz="1800" dirty="0">
                <a:latin typeface="TimesNewRoman,Bold"/>
              </a:rPr>
              <a:t>extremely-high-throughput </a:t>
            </a:r>
            <a:r>
              <a:rPr lang="en-US" sz="1800" b="1" i="0" u="none" strike="noStrike" baseline="0" dirty="0">
                <a:latin typeface="TimesNewRoman,Bold"/>
              </a:rPr>
              <a:t>(non-EHT) physical layer (PHY) protocol data unit (PPDU): </a:t>
            </a:r>
            <a:r>
              <a:rPr lang="en-US" sz="1800" b="0" i="0" u="none" strike="noStrike" baseline="0" dirty="0">
                <a:latin typeface="TimesNewRoman"/>
              </a:rPr>
              <a:t>[non-EHT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PPDU] A PPDU that is transmitted using a PPDU format defined in Clause 15 (DSSS PHY specification for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the 2.4 GHz band designated for ISM applications), Clause 16 (High rate direct sequence spread spectrum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(HR/DSSS) PHY specification), Clause 17 (Orthogonal frequency division multiplexing (OFDM) PHY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specification), Clause 18 (Extended Rate PHY (ERP) specification), Clause 19 (High Throughput (HT)</a:t>
            </a:r>
          </a:p>
          <a:p>
            <a:pPr algn="l"/>
            <a:r>
              <a:rPr lang="en-US" sz="1800" b="0" i="0" u="none" strike="noStrike" baseline="0" dirty="0">
                <a:latin typeface="TimesNewRoman"/>
              </a:rPr>
              <a:t>PHY specification(#2297)), Clause 21 (Very high throughput (VHT) PHY specification) or Clause 27 (High Efficiency (HE) PHY specification).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94131-AFC0-D97A-BD5B-96D4728E49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0C4B-561C-1BC9-AA0F-68D06F8FA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FE5636-E104-B887-B90E-1F3583B34E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April-2025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79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26302</TotalTime>
  <Words>1210</Words>
  <Application>Microsoft Office PowerPoint</Application>
  <PresentationFormat>Widescreen</PresentationFormat>
  <Paragraphs>145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Arial Unicode MS</vt:lpstr>
      <vt:lpstr>TimesNewRoman</vt:lpstr>
      <vt:lpstr>TimesNewRoman,Bold</vt:lpstr>
      <vt:lpstr>Aptos</vt:lpstr>
      <vt:lpstr>Aptos Display</vt:lpstr>
      <vt:lpstr>Arial</vt:lpstr>
      <vt:lpstr>Calibri</vt:lpstr>
      <vt:lpstr>Calibri Light</vt:lpstr>
      <vt:lpstr>Times New Roman</vt:lpstr>
      <vt:lpstr>Wingdings</vt:lpstr>
      <vt:lpstr>Office Theme</vt:lpstr>
      <vt:lpstr>1_Custom Design</vt:lpstr>
      <vt:lpstr>2_Custom Design</vt:lpstr>
      <vt:lpstr>Custom Design</vt:lpstr>
      <vt:lpstr>Document</vt:lpstr>
      <vt:lpstr>Spatial Reuse Discussion</vt:lpstr>
      <vt:lpstr>Introduction</vt:lpstr>
      <vt:lpstr>Summary of SR in UHR and potential issue on ELR PPDU</vt:lpstr>
      <vt:lpstr>Proposal to disallow UHR device to perform SR on ELR PPDU</vt:lpstr>
      <vt:lpstr>Summary of our preference</vt:lpstr>
      <vt:lpstr>References</vt:lpstr>
      <vt:lpstr>SP1</vt:lpstr>
      <vt:lpstr>SP2</vt:lpstr>
      <vt:lpstr>SP3</vt:lpstr>
      <vt:lpstr>SP4</vt:lpstr>
      <vt:lpstr>PowerPoint Presentation</vt:lpstr>
      <vt:lpstr>OBSS PD-based spatial reuse operation</vt:lpstr>
      <vt:lpstr>OBSS PD-based spatial reuse operation (cont.)</vt:lpstr>
      <vt:lpstr>OBSS PD-based spatial reuse operation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6</cp:revision>
  <cp:lastPrinted>1601-01-01T00:00:00Z</cp:lastPrinted>
  <dcterms:created xsi:type="dcterms:W3CDTF">2018-04-11T17:57:35Z</dcterms:created>
  <dcterms:modified xsi:type="dcterms:W3CDTF">2025-04-20T17:44:48Z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