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6" r:id="rId3"/>
    <p:sldId id="269" r:id="rId4"/>
    <p:sldId id="270" r:id="rId5"/>
    <p:sldId id="271" r:id="rId6"/>
    <p:sldId id="262" r:id="rId7"/>
    <p:sldId id="265" r:id="rId8"/>
    <p:sldId id="272" r:id="rId9"/>
    <p:sldId id="263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AE5842-C081-B1B6-6A4C-FBF5C80F7DBC}" name="Kiseon Ryu" initials="KR" userId="S::kiseon.ryu@nxp.com::c712e9f2-c715-40f4-b692-ef6f1f08bd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88986" autoAdjust="0"/>
  </p:normalViewPr>
  <p:slideViewPr>
    <p:cSldViewPr>
      <p:cViewPr varScale="1">
        <p:scale>
          <a:sx n="147" d="100"/>
          <a:sy n="147" d="100"/>
        </p:scale>
        <p:origin x="764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78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79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16597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2025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2025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2025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2025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2025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/>
              <a:t>Pei Zhou, TCL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2025</a:t>
            </a:r>
            <a:endParaRPr lang="en-GB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Pei Zhou, TCL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0667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96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Further </a:t>
            </a:r>
            <a:r>
              <a:rPr lang="en-US" dirty="0"/>
              <a:t>Considerations on </a:t>
            </a:r>
            <a:r>
              <a:rPr lang="en-US" altLang="zh-CN" dirty="0"/>
              <a:t>Multi-AP Coordination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51064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zh-CN" sz="2000" b="0" dirty="0"/>
              <a:t>April 16, </a:t>
            </a:r>
            <a:r>
              <a:rPr lang="en-GB" sz="2000" b="0" dirty="0"/>
              <a:t>2025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April 2025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Pei Zhou, TCL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4400" y="355761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CD49339-BA4D-0012-586F-932FD4853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048054"/>
              </p:ext>
            </p:extLst>
          </p:nvPr>
        </p:nvGraphicFramePr>
        <p:xfrm>
          <a:off x="929217" y="4023226"/>
          <a:ext cx="10348385" cy="1691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983">
                  <a:extLst>
                    <a:ext uri="{9D8B030D-6E8A-4147-A177-3AD203B41FA5}">
                      <a16:colId xmlns:a16="http://schemas.microsoft.com/office/drawing/2014/main" val="2374419526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77658504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77375992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197788107"/>
                    </a:ext>
                  </a:extLst>
                </a:gridCol>
                <a:gridCol w="2209802">
                  <a:extLst>
                    <a:ext uri="{9D8B030D-6E8A-4147-A177-3AD203B41FA5}">
                      <a16:colId xmlns:a16="http://schemas.microsoft.com/office/drawing/2014/main" val="19038466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Name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Affiliations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Address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Phone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1" dirty="0"/>
                        <a:t>Email</a:t>
                      </a:r>
                      <a:endParaRPr lang="zh-CN" alt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743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Pei Zhou</a:t>
                      </a:r>
                      <a:endParaRPr lang="zh-CN" altLang="en-US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TCL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Building G1, TCL International-E City, Shenzhen, Guangdong, China.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zhoupei36@gmail.com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527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altLang="zh-CN" sz="1600" dirty="0"/>
                        <a:t>TCL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538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92226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FE8768-C08F-2755-8BA5-EAA9A7AC4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D574A6-C1D7-E494-F86A-CCFB42095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b="0" dirty="0"/>
              <a:t>Currently, </a:t>
            </a:r>
            <a:r>
              <a:rPr lang="en-US" altLang="zh-CN" sz="2000" b="0" dirty="0" err="1"/>
              <a:t>TGbn</a:t>
            </a:r>
            <a:r>
              <a:rPr lang="en-US" altLang="zh-CN" sz="2000" b="0" dirty="0"/>
              <a:t> is defining multiple multi-AP coordination mechanisms [1] [2] </a:t>
            </a:r>
          </a:p>
          <a:p>
            <a:pPr lvl="1">
              <a:buFont typeface="Wingdings" panose="05000000000000000000" pitchFamily="2" charset="2"/>
              <a:buChar char="n"/>
            </a:pPr>
            <a:r>
              <a:rPr lang="en-US" altLang="zh-CN" b="0" dirty="0"/>
              <a:t>for example, Co-TDMA, Co-BF, Co-SR, Co-RTWT.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b="0" dirty="0"/>
              <a:t>Some of them may be used together to achieve efficient coordination and medium usage, </a:t>
            </a:r>
          </a:p>
          <a:p>
            <a:pPr lvl="1">
              <a:buFont typeface="Wingdings" panose="05000000000000000000" pitchFamily="2" charset="2"/>
              <a:buChar char="n"/>
            </a:pPr>
            <a:r>
              <a:rPr lang="en-US" altLang="zh-CN" dirty="0"/>
              <a:t>for example, instead of executing backoff to obtain a TXOP to perform Co-BF/Co-SR, AP 2 and AP 3 (or, AP 2 and AP 1) can use the TXOP time duration shared by AP 1 to perform Co-BF/Co-SR</a:t>
            </a:r>
          </a:p>
          <a:p>
            <a:pPr lvl="1">
              <a:buFont typeface="Wingdings" panose="05000000000000000000" pitchFamily="2" charset="2"/>
              <a:buChar char="n"/>
            </a:pPr>
            <a:endParaRPr lang="en-US" altLang="zh-CN" dirty="0"/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dirty="0">
                <a:cs typeface="+mn-cs"/>
              </a:rPr>
              <a:t>In this proposal, we discuss some updates to the Co-TDMA procedure to achieve jointly use of two or more </a:t>
            </a:r>
            <a:r>
              <a:rPr lang="en-US" altLang="zh-CN" sz="2000" b="0" dirty="0"/>
              <a:t>multi-AP coordination mechanisms </a:t>
            </a:r>
            <a:endParaRPr lang="en-US" altLang="zh-CN" dirty="0">
              <a:cs typeface="+mn-cs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7EF136C-EE26-D5A4-8366-A90FE81208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DEA3866-8E34-987F-9EE3-5992D1766B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Pei Zhou, TCL</a:t>
            </a:r>
            <a:endParaRPr lang="en-GB" altLang="zh-CN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951F9A00-EE42-7848-D8B6-9D9C54DD37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April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772647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DEDDD0-42B2-232F-4140-B488B1C60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of Co-TDMA Procedure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0352D1D-58AF-DF6C-8363-16FAA8DAD9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C170F46-3683-1C32-1180-232BC113FD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Pei Zhou, TCL</a:t>
            </a:r>
            <a:endParaRPr lang="en-GB" altLang="zh-CN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785EC6DF-2A46-040A-CC97-D5693569F6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2025</a:t>
            </a:r>
            <a:endParaRPr lang="en-GB" altLang="zh-CN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4290B031-500F-30F3-83C9-B260F8D96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941" y="2984562"/>
            <a:ext cx="11430000" cy="3471593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332C10F5-64DD-555C-237B-16889364B03A}"/>
              </a:ext>
            </a:extLst>
          </p:cNvPr>
          <p:cNvSpPr txBox="1"/>
          <p:nvPr/>
        </p:nvSpPr>
        <p:spPr>
          <a:xfrm>
            <a:off x="914400" y="1522411"/>
            <a:ext cx="1036108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2000" i="1" dirty="0">
                <a:solidFill>
                  <a:schemeClr val="tx1"/>
                </a:solidFill>
              </a:rPr>
              <a:t>The coordinated time division multiple access (co-TDMA) procedure enables an AP to share a time portion of an obtained TXOP with another AP that belongs to </a:t>
            </a:r>
            <a:r>
              <a:rPr lang="en-US" altLang="zh-CN" sz="2000" i="1" dirty="0">
                <a:solidFill>
                  <a:srgbClr val="0070C0"/>
                </a:solidFill>
              </a:rPr>
              <a:t>a set of APs (the set is TBD </a:t>
            </a:r>
            <a:r>
              <a:rPr lang="en-US" altLang="zh-CN" sz="2000" i="1" dirty="0">
                <a:solidFill>
                  <a:schemeClr val="tx1"/>
                </a:solidFill>
              </a:rPr>
              <a:t>and can consist of one AP) to transmit one or more PPDUs.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0070C0"/>
                </a:solidFill>
              </a:rPr>
              <a:t>The set can be a Co-BF/Co-SR set</a:t>
            </a:r>
            <a:endParaRPr lang="zh-CN" alt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504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F8E5AC-93FE-4743-51A1-122E719D5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updates to Co-TDMA Procedure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6EA068E-83AF-45B7-DC20-C302987014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25DD00E-6312-28D2-C3AF-C785166010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Pei Zhou, TCL</a:t>
            </a:r>
            <a:endParaRPr lang="en-GB" altLang="zh-CN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CFC123F1-435E-6A39-99F8-0B45722C6F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2025</a:t>
            </a:r>
            <a:endParaRPr lang="en-GB" altLang="zh-CN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8814F17-52BF-E8A5-09A7-BFC5A96576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941" y="2984562"/>
            <a:ext cx="11430000" cy="3471593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44AC0F35-C042-C40F-5202-54B97715968E}"/>
              </a:ext>
            </a:extLst>
          </p:cNvPr>
          <p:cNvSpPr txBox="1"/>
          <p:nvPr/>
        </p:nvSpPr>
        <p:spPr>
          <a:xfrm>
            <a:off x="3820160" y="4953000"/>
            <a:ext cx="189484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rgbClr val="0070C0"/>
                </a:solidFill>
              </a:rPr>
              <a:t>Intention to perform Co-BF/Co-SR and its peer AP</a:t>
            </a:r>
            <a:endParaRPr lang="zh-CN" altLang="en-US" sz="1400" dirty="0"/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D15B8DD7-2C67-88D4-561F-22FD6600F1D6}"/>
              </a:ext>
            </a:extLst>
          </p:cNvPr>
          <p:cNvCxnSpPr>
            <a:cxnSpLocks/>
            <a:stCxn id="9" idx="1"/>
          </p:cNvCxnSpPr>
          <p:nvPr/>
        </p:nvCxnSpPr>
        <p:spPr bwMode="auto">
          <a:xfrm flipH="1">
            <a:off x="3439141" y="5322332"/>
            <a:ext cx="381019" cy="153888"/>
          </a:xfrm>
          <a:prstGeom prst="straightConnector1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文本框 13">
            <a:extLst>
              <a:ext uri="{FF2B5EF4-FFF2-40B4-BE49-F238E27FC236}">
                <a16:creationId xmlns:a16="http://schemas.microsoft.com/office/drawing/2014/main" id="{9BDB23B1-0E1E-B1C7-086A-9FB8F8381C82}"/>
              </a:ext>
            </a:extLst>
          </p:cNvPr>
          <p:cNvSpPr txBox="1"/>
          <p:nvPr/>
        </p:nvSpPr>
        <p:spPr>
          <a:xfrm>
            <a:off x="7086600" y="3922693"/>
            <a:ext cx="33528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rgbClr val="0070C0"/>
                </a:solidFill>
              </a:rPr>
              <a:t>Shared TXOP usage mode (Co-BF/Co-SR) and intended APs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0070C0"/>
                </a:solidFill>
              </a:rPr>
              <a:t>AP 1 &amp; AP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0070C0"/>
                </a:solidFill>
              </a:rPr>
              <a:t>AP 2 &amp; AP 3</a:t>
            </a:r>
            <a:endParaRPr lang="zh-CN" altLang="en-US" sz="1400" dirty="0"/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E20E641B-CCEA-02BF-3015-E80ADDCC6BDE}"/>
              </a:ext>
            </a:extLst>
          </p:cNvPr>
          <p:cNvCxnSpPr>
            <a:cxnSpLocks/>
            <a:stCxn id="14" idx="1"/>
          </p:cNvCxnSpPr>
          <p:nvPr/>
        </p:nvCxnSpPr>
        <p:spPr bwMode="auto">
          <a:xfrm flipH="1" flipV="1">
            <a:off x="6955367" y="3694093"/>
            <a:ext cx="131233" cy="705654"/>
          </a:xfrm>
          <a:prstGeom prst="straightConnector1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4FA913F5-50B7-5A36-3A41-F6085ADDA7B8}"/>
              </a:ext>
            </a:extLst>
          </p:cNvPr>
          <p:cNvSpPr txBox="1"/>
          <p:nvPr/>
        </p:nvSpPr>
        <p:spPr>
          <a:xfrm>
            <a:off x="8572500" y="4784095"/>
            <a:ext cx="1295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rgbClr val="0070C0"/>
                </a:solidFill>
              </a:rPr>
              <a:t>Perform</a:t>
            </a:r>
          </a:p>
          <a:p>
            <a:pPr algn="ctr"/>
            <a:r>
              <a:rPr lang="en-US" altLang="zh-CN" sz="1400" dirty="0">
                <a:solidFill>
                  <a:srgbClr val="0070C0"/>
                </a:solidFill>
              </a:rPr>
              <a:t>Co-BF/Co-SR</a:t>
            </a:r>
            <a:endParaRPr lang="zh-CN" altLang="en-US" sz="1400" dirty="0"/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7D57F2E6-A7E0-AD9C-EDB2-7C0795636586}"/>
              </a:ext>
            </a:extLst>
          </p:cNvPr>
          <p:cNvCxnSpPr>
            <a:cxnSpLocks/>
            <a:stCxn id="19" idx="2"/>
          </p:cNvCxnSpPr>
          <p:nvPr/>
        </p:nvCxnSpPr>
        <p:spPr bwMode="auto">
          <a:xfrm>
            <a:off x="9220200" y="5307315"/>
            <a:ext cx="0" cy="287307"/>
          </a:xfrm>
          <a:prstGeom prst="straightConnector1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文本框 23">
            <a:extLst>
              <a:ext uri="{FF2B5EF4-FFF2-40B4-BE49-F238E27FC236}">
                <a16:creationId xmlns:a16="http://schemas.microsoft.com/office/drawing/2014/main" id="{9ED03D21-A9A7-9A4D-BA3A-BEE755290820}"/>
              </a:ext>
            </a:extLst>
          </p:cNvPr>
          <p:cNvSpPr txBox="1"/>
          <p:nvPr/>
        </p:nvSpPr>
        <p:spPr>
          <a:xfrm>
            <a:off x="914400" y="1522411"/>
            <a:ext cx="1036108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1800" dirty="0">
                <a:solidFill>
                  <a:schemeClr val="tx1"/>
                </a:solidFill>
              </a:rPr>
              <a:t>ICR indicates polled AP’s intention to perform Co-BF/Co-SR (and its peer AP’s ID, if it is not sharing AP)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1800" dirty="0">
                <a:solidFill>
                  <a:schemeClr val="tx1"/>
                </a:solidFill>
              </a:rPr>
              <a:t>MU-RTS TXS TF additionally indicates the allowed mode (e.g., Co-BF/Co-SR/others) and intended APs (e.g., AP 1 and AP 3, or AP 2 and AP 3) during the shared TXOP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It is TBD MU-RTS TXS TF indicates only one or two Co-TDMA coordinated AP(s)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sz="1800" dirty="0">
                <a:solidFill>
                  <a:schemeClr val="tx1"/>
                </a:solidFill>
              </a:rPr>
              <a:t>Frame exchange during shared TXOP:</a:t>
            </a:r>
            <a:r>
              <a:rPr lang="zh-CN" altLang="en-US" sz="1800" dirty="0">
                <a:solidFill>
                  <a:schemeClr val="tx1"/>
                </a:solidFill>
              </a:rPr>
              <a:t> </a:t>
            </a:r>
            <a:r>
              <a:rPr lang="en-US" altLang="zh-CN" sz="1800" dirty="0">
                <a:solidFill>
                  <a:schemeClr val="tx1"/>
                </a:solidFill>
              </a:rPr>
              <a:t>perform</a:t>
            </a:r>
            <a:r>
              <a:rPr lang="zh-CN" altLang="en-US" sz="1800" dirty="0">
                <a:solidFill>
                  <a:schemeClr val="tx1"/>
                </a:solidFill>
              </a:rPr>
              <a:t> </a:t>
            </a:r>
            <a:r>
              <a:rPr lang="en-US" altLang="zh-CN" sz="1800" dirty="0">
                <a:solidFill>
                  <a:schemeClr val="tx1"/>
                </a:solidFill>
              </a:rPr>
              <a:t>indicated mode (e.g., Co-BF/Co-SR/others) </a:t>
            </a:r>
          </a:p>
        </p:txBody>
      </p:sp>
    </p:spTree>
    <p:extLst>
      <p:ext uri="{BB962C8B-B14F-4D97-AF65-F5344CB8AC3E}">
        <p14:creationId xmlns:p14="http://schemas.microsoft.com/office/powerpoint/2010/main" val="195933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B84D0A-6B4F-4DDE-E5E5-CF611097C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Discussions on TXOP Sharing Updates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89D60C-275B-EF08-5852-10FD178B2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b="0" dirty="0"/>
              <a:t>If the shared TXOP is used by AP 1 (i.e., Co-TDMA sharing AP) and AP 3 (i.e., Co-TDMA coordinated AP) for Co-BF/Co-SR, the following may apply</a:t>
            </a:r>
          </a:p>
          <a:p>
            <a:pPr marL="800100" lvl="1" indent="-342900">
              <a:buFont typeface="Wingdings" panose="05000000000000000000" pitchFamily="2" charset="2"/>
              <a:buChar char="n"/>
            </a:pPr>
            <a:r>
              <a:rPr lang="en-US" altLang="zh-CN" dirty="0"/>
              <a:t>A n</a:t>
            </a:r>
            <a:r>
              <a:rPr lang="en-US" altLang="zh-CN" b="0" dirty="0"/>
              <a:t>ew TXS Mode* may be added to support AP 1 (and AP 3 concurrent) DL transmission</a:t>
            </a:r>
          </a:p>
          <a:p>
            <a:pPr marL="0" lvl="1" indent="0">
              <a:spcBef>
                <a:spcPts val="600"/>
              </a:spcBef>
            </a:pPr>
            <a:r>
              <a:rPr lang="en-US" altLang="zh-CN" sz="1800" b="0" dirty="0"/>
              <a:t>Note</a:t>
            </a:r>
            <a:r>
              <a:rPr lang="zh-CN" altLang="en-US" sz="1800" b="0" dirty="0"/>
              <a:t>*</a:t>
            </a:r>
            <a:r>
              <a:rPr lang="en-US" altLang="zh-CN" sz="1800" b="0" dirty="0"/>
              <a:t>: In EHT [3], we have mode 1 for STA’s UL, and mode 2 for STA’s UL and P2P</a:t>
            </a: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dirty="0"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dirty="0">
                <a:cs typeface="+mn-cs"/>
              </a:rPr>
              <a:t>If the shared TXOP is used by AP 2 and AP 3 (both are Co-TDMA coordinated APs) for Co-BF/Co-SR, the following may apply</a:t>
            </a:r>
          </a:p>
          <a:p>
            <a:pPr marL="800100" lvl="1" indent="-342900">
              <a:buFont typeface="Wingdings" panose="05000000000000000000" pitchFamily="2" charset="2"/>
              <a:buChar char="n"/>
            </a:pPr>
            <a:r>
              <a:rPr lang="en-US" altLang="zh-CN" dirty="0"/>
              <a:t>Define new rule to allow two intended APs to be allocated to the same shared TXOP time period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dirty="0"/>
              <a:t>MU-RTS TXS TF includes two separate User Info fields, each corresponds to an AP</a:t>
            </a:r>
          </a:p>
          <a:p>
            <a:pPr marL="800100" lvl="1" indent="-342900">
              <a:buFont typeface="Wingdings" panose="05000000000000000000" pitchFamily="2" charset="2"/>
              <a:buChar char="n"/>
            </a:pPr>
            <a:r>
              <a:rPr lang="en-US" altLang="zh-CN" dirty="0"/>
              <a:t>A </a:t>
            </a:r>
            <a:r>
              <a:rPr lang="en-US" altLang="zh-CN" b="0" dirty="0"/>
              <a:t>new TXS Mode* may be added to support AP 2 and AP 3 concurrent DL transmission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D422B57-571A-3481-5FA6-A30EFF370F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DD5489-7B36-7CC4-7670-9E95E22036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Pei Zhou, TCL</a:t>
            </a:r>
            <a:endParaRPr lang="en-GB" altLang="zh-CN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DD82E3D-2530-45F1-0298-53252941F3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56303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B7F383-F836-BA19-9D68-306AA69D9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C96038-C73B-ADB2-323E-CC85B532A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b="0" dirty="0"/>
              <a:t>Co-TDMA can be used as a basis for obtaining TXOP to perform Co-BF/Co-SR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b="0" dirty="0"/>
              <a:t>The following updates may be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ICR indicates polled AP’s intention to perform Co-BF/Co-SR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MU-RTS TXS TF indicates the shared TXOP is used for Co-BF/Co-SR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MU-RTS TXS TF indicates one or two intended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TXS Mode updates to support Co-BF/Co-SR in the shared TXOP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lvl="1">
              <a:buFont typeface="Wingdings" panose="05000000000000000000" pitchFamily="2" charset="2"/>
              <a:buChar char="l"/>
            </a:pPr>
            <a:endParaRPr lang="zh-CN" altLang="en-US" sz="1600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3562D26-241C-4BA6-D44D-CFB3F01971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9B32EB-8916-E3BA-105C-2AEAB950E2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Pei Zhou, TCL</a:t>
            </a:r>
            <a:endParaRPr lang="en-GB" altLang="zh-CN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5AE673E-666C-6518-9CC5-68477AF391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586254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D157B1-0262-B39C-EDF6-D7D1F60D6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78920AF-54AC-2741-313F-860103C2C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1800" dirty="0"/>
              <a:t>Do you agree to add the following text to the </a:t>
            </a:r>
            <a:r>
              <a:rPr lang="en-US" altLang="ko-KR" sz="1800" dirty="0" err="1"/>
              <a:t>TGbn</a:t>
            </a:r>
            <a:r>
              <a:rPr lang="en-US" altLang="ko-KR" sz="1800" dirty="0"/>
              <a:t> SFD:</a:t>
            </a:r>
          </a:p>
          <a:p>
            <a:pPr marL="0" indent="0"/>
            <a:r>
              <a:rPr lang="en-US" altLang="zh-CN" sz="1800" b="0" dirty="0"/>
              <a:t>	Co-BF/Co-SR is allowed to be performed during the TXOP shared by Co-TDMA sharing AP.</a:t>
            </a:r>
          </a:p>
          <a:p>
            <a:pPr marL="0" indent="0"/>
            <a:endParaRPr lang="en-US" altLang="zh-CN" sz="1800" b="0" dirty="0"/>
          </a:p>
          <a:p>
            <a:pPr marL="0" indent="0"/>
            <a:r>
              <a:rPr lang="en-US" altLang="zh-CN" sz="1800" b="0" dirty="0"/>
              <a:t>Y/N/A</a:t>
            </a:r>
          </a:p>
          <a:p>
            <a:endParaRPr lang="zh-CN" altLang="en-US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D2EFDDC-F5E4-EA52-61D3-27459C4EA4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4CB855-1006-38A5-3840-A838AFC6D6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Pei Zhou, TCL</a:t>
            </a:r>
            <a:endParaRPr lang="en-GB" altLang="zh-CN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37141AAF-A6C2-1A7D-4590-FB3D2B5B80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974625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828CEA-6423-E374-C01C-6C665A125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67795E-C328-5E1C-4D2E-064398E1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851060-392A-C57F-17E2-1B075E875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ko-KR" sz="1800" dirty="0"/>
              <a:t>Do you agree to add the following text to the </a:t>
            </a:r>
            <a:r>
              <a:rPr lang="en-US" altLang="ko-KR" sz="1800" dirty="0" err="1"/>
              <a:t>TGbn</a:t>
            </a:r>
            <a:r>
              <a:rPr lang="en-US" altLang="ko-KR" sz="1800" dirty="0"/>
              <a:t> SFD:</a:t>
            </a:r>
          </a:p>
          <a:p>
            <a:pPr marL="0" indent="0"/>
            <a:r>
              <a:rPr lang="en-US" altLang="zh-CN" sz="1800" b="0" dirty="0"/>
              <a:t>	In order to perform Co-BF/Co-SR within the shared TXOP in Co-TDMA, the following updates may apply: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600" b="0" dirty="0"/>
              <a:t>Polled AP indicates its intention to perform Co-BF/Co-SR in the ICR of Polling phase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600" b="0" dirty="0"/>
              <a:t>MU-RTS TXS TF may include two User Info fields, each corresponds to a Co-TDMA coordinated AP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600" b="0" dirty="0"/>
              <a:t>MU-RTS TXS TF may indicate the shared TXOP is used for Co-BF/Co-SR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600" b="0" dirty="0"/>
              <a:t>A new TXS Mode is </a:t>
            </a:r>
            <a:r>
              <a:rPr lang="en-US" altLang="zh-CN" sz="1600" dirty="0"/>
              <a:t>added</a:t>
            </a:r>
            <a:r>
              <a:rPr lang="en-US" altLang="zh-CN" sz="1600" b="0" dirty="0"/>
              <a:t> to support Co-BF/Co-SR in the shared TXOP</a:t>
            </a:r>
          </a:p>
          <a:p>
            <a:pPr marL="0" indent="0"/>
            <a:r>
              <a:rPr lang="en-US" altLang="zh-CN" sz="1600" b="0" dirty="0"/>
              <a:t>Note: detailed signaling and frame formats are TBD.</a:t>
            </a:r>
          </a:p>
          <a:p>
            <a:pPr marL="0" indent="0"/>
            <a:endParaRPr lang="en-US" altLang="zh-CN" sz="1800" b="0" dirty="0"/>
          </a:p>
          <a:p>
            <a:pPr marL="0" indent="0"/>
            <a:r>
              <a:rPr lang="en-US" altLang="zh-CN" sz="1800" b="0" dirty="0"/>
              <a:t>Y/N/A</a:t>
            </a:r>
          </a:p>
          <a:p>
            <a:endParaRPr lang="zh-CN" altLang="en-US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CC90DAF-C52B-CF38-FC9A-00769C1939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44C024D-5080-29A3-FE4D-219B252A47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Pei Zhou, TCL</a:t>
            </a:r>
            <a:endParaRPr lang="en-GB" altLang="zh-CN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A298E1CF-4CB6-E56B-17D1-DC74D10F20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350594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9AB535-9C2F-DBAD-B38D-4F30CF987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6BA35C-342C-27EA-DEC2-475C5B05A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b="0" dirty="0">
                <a:latin typeface="Times New Roman" panose="02020603050405020304" pitchFamily="18" charset="0"/>
              </a:rPr>
              <a:t>[1] 11-24-0209-11-00bn-specification-framework-for-tgbn</a:t>
            </a:r>
          </a:p>
          <a:p>
            <a:r>
              <a:rPr lang="en-US" altLang="zh-CN" sz="1800" b="0" dirty="0">
                <a:latin typeface="Times New Roman" panose="02020603050405020304" pitchFamily="18" charset="0"/>
              </a:rPr>
              <a:t>[2] Draft P802.11bn_D0.2</a:t>
            </a:r>
          </a:p>
          <a:p>
            <a:r>
              <a:rPr lang="en-US" altLang="zh-CN" sz="1800" b="0" dirty="0">
                <a:latin typeface="Times New Roman" panose="02020603050405020304" pitchFamily="18" charset="0"/>
              </a:rPr>
              <a:t>[3] Draft P802.11be_D7.0</a:t>
            </a:r>
            <a:endParaRPr lang="zh-CN" altLang="en-US" sz="1800" b="0" dirty="0">
              <a:latin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6AC8B98-7A75-4077-410F-98400AC884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AA5BF7-C46F-EDE4-2D0C-61C61F2511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/>
              <a:t>Pei Zhou, TCL</a:t>
            </a:r>
            <a:endParaRPr lang="en-GB" altLang="zh-CN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7BE4340-0665-664A-4DBF-3EF1008FB8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April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918428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2340</TotalTime>
  <Words>867</Words>
  <Application>Microsoft Office PowerPoint</Application>
  <PresentationFormat>宽屏</PresentationFormat>
  <Paragraphs>103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Wingdings</vt:lpstr>
      <vt:lpstr>Office Theme</vt:lpstr>
      <vt:lpstr>Further Considerations on Multi-AP Coordination</vt:lpstr>
      <vt:lpstr>Background</vt:lpstr>
      <vt:lpstr>Recap of Co-TDMA Procedure</vt:lpstr>
      <vt:lpstr>Proposed updates to Co-TDMA Procedure</vt:lpstr>
      <vt:lpstr>Discussions on TXOP Sharing Updates</vt:lpstr>
      <vt:lpstr>Summary</vt:lpstr>
      <vt:lpstr>Straw Poll 1</vt:lpstr>
      <vt:lpstr>Straw Poll 2</vt:lpstr>
      <vt:lpstr>References</vt:lpstr>
    </vt:vector>
  </TitlesOfParts>
  <Company>TCL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Status Report in Multi-AP - Follow Up</dc:title>
  <dc:subject>IEEE 802.11 contributions</dc:subject>
  <dc:creator>Pei Zhou</dc:creator>
  <cp:lastModifiedBy>Pei Zhou</cp:lastModifiedBy>
  <cp:revision>1007</cp:revision>
  <cp:lastPrinted>1601-01-01T00:00:00Z</cp:lastPrinted>
  <dcterms:created xsi:type="dcterms:W3CDTF">2022-10-28T01:22:29Z</dcterms:created>
  <dcterms:modified xsi:type="dcterms:W3CDTF">2025-04-25T05:32:10Z</dcterms:modified>
</cp:coreProperties>
</file>