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305" r:id="rId4"/>
    <p:sldId id="308" r:id="rId5"/>
    <p:sldId id="306" r:id="rId6"/>
    <p:sldId id="287" r:id="rId7"/>
    <p:sldId id="304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xin lu" initials="lyx" lastIdx="2" clrIdx="0">
    <p:extLst>
      <p:ext uri="{19B8F6BF-5375-455C-9EA6-DF929625EA0E}">
        <p15:presenceInfo xmlns:p15="http://schemas.microsoft.com/office/powerpoint/2012/main" userId="yuxin lu" providerId="None"/>
      </p:ext>
    </p:extLst>
  </p:cmAuthor>
  <p:cmAuthor id="2" name="Pei Zhou" initials="Pei" lastIdx="6" clrIdx="1">
    <p:extLst>
      <p:ext uri="{19B8F6BF-5375-455C-9EA6-DF929625EA0E}">
        <p15:presenceInfo xmlns:p15="http://schemas.microsoft.com/office/powerpoint/2012/main" userId="Pei Zh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00A880"/>
    <a:srgbClr val="00C495"/>
    <a:srgbClr val="009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8" autoAdjust="0"/>
    <p:restoredTop sz="95843" autoAdjust="0"/>
  </p:normalViewPr>
  <p:slideViewPr>
    <p:cSldViewPr>
      <p:cViewPr varScale="1">
        <p:scale>
          <a:sx n="100" d="100"/>
          <a:sy n="100" d="100"/>
        </p:scale>
        <p:origin x="768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In this proposal, we focus on the TXOP level preemption, introducing a credibility criterion to assist the fair classification among streams and honest behavior between STAs to further promote the preemption feature 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5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April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76672"/>
            <a:ext cx="10363200" cy="146325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Status Update During DSO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980201"/>
              </p:ext>
            </p:extLst>
          </p:nvPr>
        </p:nvGraphicFramePr>
        <p:xfrm>
          <a:off x="990600" y="2419350"/>
          <a:ext cx="9937750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45106" imgH="2742165" progId="Word.Document.8">
                  <p:embed/>
                </p:oleObj>
              </mc:Choice>
              <mc:Fallback>
                <p:oleObj name="Document" r:id="rId3" imgW="10645106" imgH="27421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9937750" cy="2566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In current baseline operation, a non-AP MLD can signal its STR/NSTR capability for each pair of links during multi-link setup [1]</a:t>
            </a:r>
            <a:endParaRPr lang="en-US" altLang="zh-CN" sz="1600" dirty="0">
              <a:solidFill>
                <a:schemeClr val="tx1"/>
              </a:solidFill>
              <a:cs typeface="Times New Roman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Through NSTR Indication Bitmap field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Some transmission behavior/limitation needs to be followed if a link pair is signaled as NSTR to achieve so-called “simultaneously transmit”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In this proposal, we discuss NSTR status update procedure during DSO operation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5AA52D-EBAB-9DCB-05EB-4B933E19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0E1EB-4F6C-245F-817C-18168D422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2" y="1628800"/>
            <a:ext cx="10361084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According to passed motions [2], TGbn defines DSO, a mechanism where a non-AP STA can be allocated frequency resources dynamically on a DSO sub-band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However, its NSTR status may change during DSO</a:t>
            </a:r>
            <a:r>
              <a:rPr lang="zh-CN" altLang="en-US" sz="2000" dirty="0"/>
              <a:t> </a:t>
            </a:r>
            <a:r>
              <a:rPr lang="en-US" altLang="zh-CN" sz="2000" dirty="0"/>
              <a:t>operation, especially considering such DSO sub-band is outside of its primary sub-band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This issue has</a:t>
            </a:r>
            <a:r>
              <a:rPr lang="zh-CN" altLang="en-US" sz="2000" dirty="0"/>
              <a:t> </a:t>
            </a:r>
            <a:r>
              <a:rPr lang="en-US" altLang="zh-CN" sz="2000" dirty="0"/>
              <a:t>not</a:t>
            </a:r>
            <a:r>
              <a:rPr lang="zh-CN" altLang="en-US" sz="2000" dirty="0"/>
              <a:t> </a:t>
            </a:r>
            <a:r>
              <a:rPr lang="en-US" altLang="zh-CN" sz="2000" dirty="0"/>
              <a:t>been addressed yet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1FFC31-47E4-E306-98DF-827031422F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51361D-E1DC-0420-CCB5-C88913C2BD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C9FF07-6807-8A4F-AAA8-571E4972EB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AF49454-9215-883C-C17B-0790D626C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25604"/>
              </p:ext>
            </p:extLst>
          </p:nvPr>
        </p:nvGraphicFramePr>
        <p:xfrm>
          <a:off x="1487488" y="3472199"/>
          <a:ext cx="9361040" cy="2700000"/>
        </p:xfrm>
        <a:graphic>
          <a:graphicData uri="http://schemas.openxmlformats.org/drawingml/2006/table">
            <a:tbl>
              <a:tblPr firstRow="1" firstCol="1" bandRow="1"/>
              <a:tblGrid>
                <a:gridCol w="3067905">
                  <a:extLst>
                    <a:ext uri="{9D8B030D-6E8A-4147-A177-3AD203B41FA5}">
                      <a16:colId xmlns:a16="http://schemas.microsoft.com/office/drawing/2014/main" val="1881336226"/>
                    </a:ext>
                  </a:extLst>
                </a:gridCol>
                <a:gridCol w="3382560">
                  <a:extLst>
                    <a:ext uri="{9D8B030D-6E8A-4147-A177-3AD203B41FA5}">
                      <a16:colId xmlns:a16="http://schemas.microsoft.com/office/drawing/2014/main" val="1401516598"/>
                    </a:ext>
                  </a:extLst>
                </a:gridCol>
                <a:gridCol w="2910575">
                  <a:extLst>
                    <a:ext uri="{9D8B030D-6E8A-4147-A177-3AD203B41FA5}">
                      <a16:colId xmlns:a16="http://schemas.microsoft.com/office/drawing/2014/main" val="3493366249"/>
                    </a:ext>
                  </a:extLst>
                </a:gridCol>
              </a:tblGrid>
              <a:tr h="318504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 status on primary sub-band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Effect caused by channel switching</a:t>
                      </a:r>
                      <a:endParaRPr lang="zh-CN" sz="14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 status on DSO sub-band 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464944"/>
                  </a:ext>
                </a:extLst>
              </a:tr>
              <a:tr h="595374">
                <a:tc rowSpan="2"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STR</a:t>
                      </a:r>
                    </a:p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 </a:t>
                      </a:r>
                      <a:endParaRPr lang="zh-CN" altLang="en-US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lnSpc>
                          <a:spcPct val="150000"/>
                        </a:lnSpc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Frequency separation decreased;</a:t>
                      </a:r>
                    </a:p>
                    <a:p>
                      <a:pPr indent="266700" algn="l">
                        <a:lnSpc>
                          <a:spcPct val="150000"/>
                        </a:lnSpc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link status changed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654422"/>
                  </a:ext>
                </a:extLst>
              </a:tr>
              <a:tr h="59537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Frequency separation decreased/increased;</a:t>
                      </a:r>
                    </a:p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link status unchanged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751702"/>
                  </a:ext>
                </a:extLst>
              </a:tr>
              <a:tr h="595374">
                <a:tc rowSpan="2"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</a:t>
                      </a:r>
                    </a:p>
                    <a:p>
                      <a:pPr indent="266700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 </a:t>
                      </a:r>
                      <a:endParaRPr lang="zh-CN" altLang="en-US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Frequency separation increased;</a:t>
                      </a:r>
                    </a:p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link status changed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789057"/>
                  </a:ext>
                </a:extLst>
              </a:tr>
              <a:tr h="59537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Frequency separation decreased/increased;</a:t>
                      </a:r>
                    </a:p>
                    <a:p>
                      <a:pPr marL="0" marR="0" lvl="0" indent="2667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link status unchanged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381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90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870F2-6B11-A07B-C980-37BED27D5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333010-87FE-A1D1-14CD-EDBBE1ED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A15916-70AB-92D6-36A5-773418C37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2" y="1628800"/>
            <a:ext cx="10361084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If non-AP MLD does not report its NSTR status during DSO to the AP MLD, following issue may occur 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0281F56-F4A6-0D26-29D8-E2377BDE91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A51873-B773-E071-AD13-B2EAF0B254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BF9E79E-F96B-1C01-62FC-92E3C417C3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C06F67C-7ADF-0C6A-11FE-453C0B3E7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87213"/>
              </p:ext>
            </p:extLst>
          </p:nvPr>
        </p:nvGraphicFramePr>
        <p:xfrm>
          <a:off x="1360166" y="2564904"/>
          <a:ext cx="9505056" cy="3312369"/>
        </p:xfrm>
        <a:graphic>
          <a:graphicData uri="http://schemas.openxmlformats.org/drawingml/2006/table">
            <a:tbl>
              <a:tblPr firstRow="1" firstCol="1" bandRow="1"/>
              <a:tblGrid>
                <a:gridCol w="3115103">
                  <a:extLst>
                    <a:ext uri="{9D8B030D-6E8A-4147-A177-3AD203B41FA5}">
                      <a16:colId xmlns:a16="http://schemas.microsoft.com/office/drawing/2014/main" val="1881336226"/>
                    </a:ext>
                  </a:extLst>
                </a:gridCol>
                <a:gridCol w="3434600">
                  <a:extLst>
                    <a:ext uri="{9D8B030D-6E8A-4147-A177-3AD203B41FA5}">
                      <a16:colId xmlns:a16="http://schemas.microsoft.com/office/drawing/2014/main" val="1401516598"/>
                    </a:ext>
                  </a:extLst>
                </a:gridCol>
                <a:gridCol w="2955353">
                  <a:extLst>
                    <a:ext uri="{9D8B030D-6E8A-4147-A177-3AD203B41FA5}">
                      <a16:colId xmlns:a16="http://schemas.microsoft.com/office/drawing/2014/main" val="3493366249"/>
                    </a:ext>
                  </a:extLst>
                </a:gridCol>
              </a:tblGrid>
              <a:tr h="42325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 status on primary sub-band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 status on DSO sub-band 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altLang="zh-CN" sz="1400" b="1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Effect if not updated  </a:t>
                      </a:r>
                      <a:endParaRPr lang="zh-CN" altLang="zh-CN" sz="1400" b="1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464944"/>
                  </a:ext>
                </a:extLst>
              </a:tr>
              <a:tr h="1414451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STR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AP MLD is unaware of such change, does not follow NSTR </a:t>
                      </a:r>
                      <a:r>
                        <a:rPr lang="en-US" altLang="zh-CN" sz="1200" dirty="0"/>
                        <a:t>transmission limitations,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transmission may fail or interfere with the other link  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654422"/>
                  </a:ext>
                </a:extLst>
              </a:tr>
              <a:tr h="1474662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NSTR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STR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lnSpc>
                          <a:spcPct val="150000"/>
                        </a:lnSpc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AP MLD is unaware of such change, still applies NSTR </a:t>
                      </a:r>
                      <a:r>
                        <a:rPr lang="en-US" altLang="zh-CN" sz="1200" dirty="0"/>
                        <a:t>transmission limitations such as PPDU end time alignment on an NSTR link pair, which is not so efficient 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789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25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6F29D5-F755-8E54-4A7B-B83F998AF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772E87-C53F-58FF-D7CB-C9616D6E5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Option 1: Indicate NSTR status (update) in </a:t>
            </a:r>
            <a:r>
              <a:rPr lang="en-US" altLang="zh-CN" sz="2000" dirty="0">
                <a:latin typeface="Times New Roman"/>
                <a:ea typeface="MS Gothic"/>
              </a:rPr>
              <a:t>DSO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ICR</a:t>
            </a:r>
            <a:r>
              <a:rPr lang="en-US" altLang="zh-CN" sz="2000" dirty="0">
                <a:latin typeface="Times New Roman"/>
                <a:ea typeface="MS Gothic"/>
              </a:rPr>
              <a:t> 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/>
                <a:ea typeface="MS Gothic"/>
                <a:cs typeface="+mn-cs"/>
              </a:rPr>
              <a:t>If non-AP STA can reply ICR, it can include such </a:t>
            </a: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NSTR status in ICR, then AP MLD apply the new STR/NSTR status during current DSO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/>
                <a:ea typeface="MS Gothic"/>
                <a:cs typeface="+mn-cs"/>
              </a:rPr>
              <a:t>Dynamic, can be dependent on the location of RU allocation in DSO ICF </a:t>
            </a:r>
            <a:endParaRPr kumimoji="0" lang="en-US" altLang="zh-CN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Option 2: Indicate NSTR status (update) in DSO Capabilities 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latin typeface="Times New Roman"/>
                <a:ea typeface="MS Gothic"/>
                <a:cs typeface="+mn-cs"/>
              </a:rPr>
              <a:t>Non-AP can signal such </a:t>
            </a: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NSTR status as a type of capability associated with a </a:t>
            </a:r>
            <a:r>
              <a:rPr lang="en-US" altLang="zh-CN" sz="1600" dirty="0">
                <a:latin typeface="Times New Roman"/>
                <a:ea typeface="MS Gothic"/>
                <a:cs typeface="+mn-cs"/>
              </a:rPr>
              <a:t>DSO sub-band </a:t>
            </a:r>
            <a:endParaRPr kumimoji="0" lang="en-US" altLang="zh-CN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latin typeface="Times New Roman"/>
                <a:ea typeface="MS Gothic"/>
                <a:cs typeface="+mn-cs"/>
              </a:rPr>
              <a:t>Static, may be the worst case </a:t>
            </a: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NSTR status </a:t>
            </a:r>
            <a:r>
              <a:rPr lang="en-US" altLang="zh-CN" sz="1600" dirty="0">
                <a:latin typeface="Times New Roman"/>
                <a:ea typeface="MS Gothic"/>
                <a:cs typeface="+mn-cs"/>
              </a:rPr>
              <a:t>considering among all channels in a DSO sub-band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Option 3: </a:t>
            </a:r>
            <a:r>
              <a:rPr lang="en-US" altLang="zh-CN" sz="2000" dirty="0"/>
              <a:t>Follow some access rules, for example,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Non-AP do not perform DSO switching or do not reply DSO ICR if current DSO txrx may interfere with the txrx of other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/>
                <a:ea typeface="MS Gothic"/>
                <a:cs typeface="+mn-cs"/>
              </a:rPr>
              <a:t>AP follows NSTR transmission behavior when transmitting DSO ICF if it expects current txrx may interfere with the txrx of other links of the non-AP MLD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36A8DD-6AEC-608B-5ABC-D6923E6485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C5DADA-1F7C-2A13-D5D7-15ECF7FF4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C556DAD-B140-9F0F-B9B5-1D1C887F3B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52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546549-5ED2-C4B8-A4CE-20D64AE7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54ED5-DA8E-6A63-FDEC-4CE7F6D8C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7039"/>
            <a:ext cx="10361084" cy="3478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discussed the NSTR status change issue caused by channel switching from primary sub–band to a DSO sub-band and proposed corresponding solutions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Option 1: Indicate NSTR status (update) in DSO ICR</a:t>
            </a:r>
            <a:endParaRPr lang="en-US" altLang="zh-CN" sz="16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Option 2: Indicate NSTR status (update) in DSO Capabilities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Option 3: Define some access rule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3ACEA3-FC3E-2887-BD0B-9F53A43C0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DFE2D-F975-A147-73D2-20F55A10B0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23EEAB6-D0D1-EA24-A780-C5C0A6297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8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NSTR status change issue caused by channel switching during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DSO duration need to be addressed </a:t>
            </a:r>
            <a:r>
              <a:rPr lang="en-US" altLang="zh-CN" sz="2000" dirty="0"/>
              <a:t>?</a:t>
            </a:r>
          </a:p>
          <a:p>
            <a:r>
              <a:rPr lang="en-US" altLang="zh-CN" sz="2000" b="0" dirty="0"/>
              <a:t>	</a:t>
            </a:r>
            <a:r>
              <a:rPr lang="en-US" altLang="zh-CN" sz="2000" dirty="0"/>
              <a:t>	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06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2118" y="1628799"/>
            <a:ext cx="10361084" cy="45433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1600" dirty="0"/>
              <a:t>IEEE P802.11-REVme/D7.0, August 2024</a:t>
            </a:r>
            <a:endParaRPr lang="en-GB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11-24/209r</a:t>
            </a:r>
            <a:r>
              <a:rPr lang="en-US" altLang="zh-CN" sz="1600" dirty="0"/>
              <a:t>13</a:t>
            </a:r>
            <a:r>
              <a:rPr lang="en-GB" altLang="zh-CN" sz="1600" dirty="0"/>
              <a:t>, Specification Framework for TGbn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yuxin.potx" id="{479F0ED2-8CF9-40FB-88A2-26443AAAE078}" vid="{8DE6C7F5-5598-40CD-893F-FB7D105CE2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802-11-submission-yuxin</Template>
  <TotalTime>25116</TotalTime>
  <Words>699</Words>
  <Application>Microsoft Office PowerPoint</Application>
  <PresentationFormat>宽屏</PresentationFormat>
  <Paragraphs>100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宋体</vt:lpstr>
      <vt:lpstr>Arial</vt:lpstr>
      <vt:lpstr>Times New Roman</vt:lpstr>
      <vt:lpstr>Office 主题​​</vt:lpstr>
      <vt:lpstr>Document</vt:lpstr>
      <vt:lpstr>Status Update During DSO</vt:lpstr>
      <vt:lpstr>Background</vt:lpstr>
      <vt:lpstr>Motivation</vt:lpstr>
      <vt:lpstr>Motivation</vt:lpstr>
      <vt:lpstr>Proposed Solution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yuxin lu</dc:creator>
  <cp:keywords/>
  <cp:lastModifiedBy>yuxin lu</cp:lastModifiedBy>
  <cp:revision>1064</cp:revision>
  <cp:lastPrinted>1601-01-01T00:00:00Z</cp:lastPrinted>
  <dcterms:created xsi:type="dcterms:W3CDTF">2024-08-21T06:11:06Z</dcterms:created>
  <dcterms:modified xsi:type="dcterms:W3CDTF">2025-04-21T07:19:28Z</dcterms:modified>
  <cp:category>Name, Affiliation</cp:category>
</cp:coreProperties>
</file>