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20"/>
  </p:notesMasterIdLst>
  <p:handoutMasterIdLst>
    <p:handoutMasterId r:id="rId21"/>
  </p:handoutMasterIdLst>
  <p:sldIdLst>
    <p:sldId id="256" r:id="rId7"/>
    <p:sldId id="303" r:id="rId8"/>
    <p:sldId id="257" r:id="rId9"/>
    <p:sldId id="275" r:id="rId10"/>
    <p:sldId id="268" r:id="rId11"/>
    <p:sldId id="297" r:id="rId12"/>
    <p:sldId id="306" r:id="rId13"/>
    <p:sldId id="304" r:id="rId14"/>
    <p:sldId id="298" r:id="rId15"/>
    <p:sldId id="286" r:id="rId16"/>
    <p:sldId id="295" r:id="rId17"/>
    <p:sldId id="305"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F1FA94A-B39C-C58D-C2E7-7C1071EB4DC3}" name="Salvatore Talarico (Nokia)" initials="S(" userId="S::salvatore.talarico@nokia.com::4c555d6f-9878-479f-8b49-9dc99b856ab6" providerId="AD"/>
  <p188:author id="{B84C23C1-8B98-D0DD-9B75-038BBC7933FF}" name="Eda Genc (Nokia)" initials="EG" userId="S::eda.genc@nokia.com::c77fd460-579b-40ee-9b6e-e0d8776376f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E91FD8-E201-D147-9571-A3EF07FA0A70}" v="1" dt="2025-04-30T14:11:08.3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p:restoredTop sz="83102"/>
  </p:normalViewPr>
  <p:slideViewPr>
    <p:cSldViewPr snapToGrid="0">
      <p:cViewPr varScale="1">
        <p:scale>
          <a:sx n="89" d="100"/>
          <a:sy n="89" d="100"/>
        </p:scale>
        <p:origin x="1672" y="46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vatore Talarico (Nokia)" userId="S::salvatore.talarico@nokia.com::4c555d6f-9878-479f-8b49-9dc99b856ab6" providerId="AD" clId="Web-{F85F6E73-AFD7-5BA0-2B25-7A6AF5AA40D7}"/>
    <pc:docChg chg="mod modSld">
      <pc:chgData name="Salvatore Talarico (Nokia)" userId="S::salvatore.talarico@nokia.com::4c555d6f-9878-479f-8b49-9dc99b856ab6" providerId="AD" clId="Web-{F85F6E73-AFD7-5BA0-2B25-7A6AF5AA40D7}" dt="2025-04-24T21:15:17.084" v="1533" actId="20577"/>
      <pc:docMkLst>
        <pc:docMk/>
      </pc:docMkLst>
      <pc:sldChg chg="modSp">
        <pc:chgData name="Salvatore Talarico (Nokia)" userId="S::salvatore.talarico@nokia.com::4c555d6f-9878-479f-8b49-9dc99b856ab6" providerId="AD" clId="Web-{F85F6E73-AFD7-5BA0-2B25-7A6AF5AA40D7}" dt="2025-04-24T20:59:07.891" v="1067" actId="1076"/>
        <pc:sldMkLst>
          <pc:docMk/>
          <pc:sldMk cId="0" sldId="257"/>
        </pc:sldMkLst>
        <pc:spChg chg="mod">
          <ac:chgData name="Salvatore Talarico (Nokia)" userId="S::salvatore.talarico@nokia.com::4c555d6f-9878-479f-8b49-9dc99b856ab6" providerId="AD" clId="Web-{F85F6E73-AFD7-5BA0-2B25-7A6AF5AA40D7}" dt="2025-04-24T20:59:07.891" v="1067" actId="1076"/>
          <ac:spMkLst>
            <pc:docMk/>
            <pc:sldMk cId="0" sldId="257"/>
            <ac:spMk id="4098" creationId="{00000000-0000-0000-0000-000000000000}"/>
          </ac:spMkLst>
        </pc:spChg>
      </pc:sldChg>
      <pc:sldChg chg="modSp">
        <pc:chgData name="Salvatore Talarico (Nokia)" userId="S::salvatore.talarico@nokia.com::4c555d6f-9878-479f-8b49-9dc99b856ab6" providerId="AD" clId="Web-{F85F6E73-AFD7-5BA0-2B25-7A6AF5AA40D7}" dt="2025-04-24T20:36:32.496" v="442" actId="20577"/>
        <pc:sldMkLst>
          <pc:docMk/>
          <pc:sldMk cId="1170037945" sldId="268"/>
        </pc:sldMkLst>
        <pc:spChg chg="mod">
          <ac:chgData name="Salvatore Talarico (Nokia)" userId="S::salvatore.talarico@nokia.com::4c555d6f-9878-479f-8b49-9dc99b856ab6" providerId="AD" clId="Web-{F85F6E73-AFD7-5BA0-2B25-7A6AF5AA40D7}" dt="2025-04-24T20:20:19.990" v="145" actId="20577"/>
          <ac:spMkLst>
            <pc:docMk/>
            <pc:sldMk cId="1170037945" sldId="268"/>
            <ac:spMk id="2" creationId="{42D5C392-F2EB-4BB0-6318-113B980D367E}"/>
          </ac:spMkLst>
        </pc:spChg>
        <pc:spChg chg="mod">
          <ac:chgData name="Salvatore Talarico (Nokia)" userId="S::salvatore.talarico@nokia.com::4c555d6f-9878-479f-8b49-9dc99b856ab6" providerId="AD" clId="Web-{F85F6E73-AFD7-5BA0-2B25-7A6AF5AA40D7}" dt="2025-04-24T20:36:32.496" v="442" actId="20577"/>
          <ac:spMkLst>
            <pc:docMk/>
            <pc:sldMk cId="1170037945" sldId="268"/>
            <ac:spMk id="3" creationId="{93D542FF-5949-E18E-68C6-FE508189D464}"/>
          </ac:spMkLst>
        </pc:spChg>
      </pc:sldChg>
      <pc:sldChg chg="modSp">
        <pc:chgData name="Salvatore Talarico (Nokia)" userId="S::salvatore.talarico@nokia.com::4c555d6f-9878-479f-8b49-9dc99b856ab6" providerId="AD" clId="Web-{F85F6E73-AFD7-5BA0-2B25-7A6AF5AA40D7}" dt="2025-04-24T20:19:44.364" v="140" actId="20577"/>
        <pc:sldMkLst>
          <pc:docMk/>
          <pc:sldMk cId="1770393915" sldId="275"/>
        </pc:sldMkLst>
        <pc:spChg chg="mod">
          <ac:chgData name="Salvatore Talarico (Nokia)" userId="S::salvatore.talarico@nokia.com::4c555d6f-9878-479f-8b49-9dc99b856ab6" providerId="AD" clId="Web-{F85F6E73-AFD7-5BA0-2B25-7A6AF5AA40D7}" dt="2025-04-24T20:19:44.364" v="140" actId="20577"/>
          <ac:spMkLst>
            <pc:docMk/>
            <pc:sldMk cId="1770393915" sldId="275"/>
            <ac:spMk id="3" creationId="{C1A82297-352A-C3A9-33F5-0C369A6A2F77}"/>
          </ac:spMkLst>
        </pc:spChg>
      </pc:sldChg>
      <pc:sldChg chg="modSp">
        <pc:chgData name="Salvatore Talarico (Nokia)" userId="S::salvatore.talarico@nokia.com::4c555d6f-9878-479f-8b49-9dc99b856ab6" providerId="AD" clId="Web-{F85F6E73-AFD7-5BA0-2B25-7A6AF5AA40D7}" dt="2025-04-24T21:11:32.123" v="1366" actId="20577"/>
        <pc:sldMkLst>
          <pc:docMk/>
          <pc:sldMk cId="3337396165" sldId="286"/>
        </pc:sldMkLst>
        <pc:spChg chg="mod">
          <ac:chgData name="Salvatore Talarico (Nokia)" userId="S::salvatore.talarico@nokia.com::4c555d6f-9878-479f-8b49-9dc99b856ab6" providerId="AD" clId="Web-{F85F6E73-AFD7-5BA0-2B25-7A6AF5AA40D7}" dt="2025-04-24T21:11:32.123" v="1366" actId="20577"/>
          <ac:spMkLst>
            <pc:docMk/>
            <pc:sldMk cId="3337396165" sldId="286"/>
            <ac:spMk id="3" creationId="{2FF4F757-1E6A-61FD-603B-F96CB3652BC3}"/>
          </ac:spMkLst>
        </pc:spChg>
      </pc:sldChg>
      <pc:sldChg chg="modSp">
        <pc:chgData name="Salvatore Talarico (Nokia)" userId="S::salvatore.talarico@nokia.com::4c555d6f-9878-479f-8b49-9dc99b856ab6" providerId="AD" clId="Web-{F85F6E73-AFD7-5BA0-2B25-7A6AF5AA40D7}" dt="2025-04-24T21:12:21.062" v="1370" actId="20577"/>
        <pc:sldMkLst>
          <pc:docMk/>
          <pc:sldMk cId="3231665497" sldId="295"/>
        </pc:sldMkLst>
        <pc:spChg chg="mod">
          <ac:chgData name="Salvatore Talarico (Nokia)" userId="S::salvatore.talarico@nokia.com::4c555d6f-9878-479f-8b49-9dc99b856ab6" providerId="AD" clId="Web-{F85F6E73-AFD7-5BA0-2B25-7A6AF5AA40D7}" dt="2025-04-24T21:12:21.062" v="1370" actId="20577"/>
          <ac:spMkLst>
            <pc:docMk/>
            <pc:sldMk cId="3231665497" sldId="295"/>
            <ac:spMk id="3" creationId="{C151DDDC-BDBE-3F5E-CA13-0A34462C9212}"/>
          </ac:spMkLst>
        </pc:spChg>
      </pc:sldChg>
      <pc:sldChg chg="modSp">
        <pc:chgData name="Salvatore Talarico (Nokia)" userId="S::salvatore.talarico@nokia.com::4c555d6f-9878-479f-8b49-9dc99b856ab6" providerId="AD" clId="Web-{F85F6E73-AFD7-5BA0-2B25-7A6AF5AA40D7}" dt="2025-04-24T20:28:10.055" v="226" actId="20577"/>
        <pc:sldMkLst>
          <pc:docMk/>
          <pc:sldMk cId="1894424569" sldId="297"/>
        </pc:sldMkLst>
        <pc:spChg chg="mod">
          <ac:chgData name="Salvatore Talarico (Nokia)" userId="S::salvatore.talarico@nokia.com::4c555d6f-9878-479f-8b49-9dc99b856ab6" providerId="AD" clId="Web-{F85F6E73-AFD7-5BA0-2B25-7A6AF5AA40D7}" dt="2025-04-24T20:21:06.586" v="162" actId="20577"/>
          <ac:spMkLst>
            <pc:docMk/>
            <pc:sldMk cId="1894424569" sldId="297"/>
            <ac:spMk id="2" creationId="{F948539E-7F6C-609D-B601-19A9BE2BAF01}"/>
          </ac:spMkLst>
        </pc:spChg>
        <pc:spChg chg="mod">
          <ac:chgData name="Salvatore Talarico (Nokia)" userId="S::salvatore.talarico@nokia.com::4c555d6f-9878-479f-8b49-9dc99b856ab6" providerId="AD" clId="Web-{F85F6E73-AFD7-5BA0-2B25-7A6AF5AA40D7}" dt="2025-04-24T20:28:10.055" v="226" actId="20577"/>
          <ac:spMkLst>
            <pc:docMk/>
            <pc:sldMk cId="1894424569" sldId="297"/>
            <ac:spMk id="3" creationId="{57C5EFA2-79A8-1B28-5565-C048FE2384C9}"/>
          </ac:spMkLst>
        </pc:spChg>
        <pc:picChg chg="mod">
          <ac:chgData name="Salvatore Talarico (Nokia)" userId="S::salvatore.talarico@nokia.com::4c555d6f-9878-479f-8b49-9dc99b856ab6" providerId="AD" clId="Web-{F85F6E73-AFD7-5BA0-2B25-7A6AF5AA40D7}" dt="2025-04-24T20:27:21.163" v="222" actId="1076"/>
          <ac:picMkLst>
            <pc:docMk/>
            <pc:sldMk cId="1894424569" sldId="297"/>
            <ac:picMk id="8" creationId="{0D1658FA-2E46-4E34-E671-CAD424D6FB81}"/>
          </ac:picMkLst>
        </pc:picChg>
      </pc:sldChg>
      <pc:sldChg chg="addSp delSp modSp">
        <pc:chgData name="Salvatore Talarico (Nokia)" userId="S::salvatore.talarico@nokia.com::4c555d6f-9878-479f-8b49-9dc99b856ab6" providerId="AD" clId="Web-{F85F6E73-AFD7-5BA0-2B25-7A6AF5AA40D7}" dt="2025-04-24T21:11:12.763" v="1364" actId="20577"/>
        <pc:sldMkLst>
          <pc:docMk/>
          <pc:sldMk cId="3342643598" sldId="298"/>
        </pc:sldMkLst>
        <pc:spChg chg="mod">
          <ac:chgData name="Salvatore Talarico (Nokia)" userId="S::salvatore.talarico@nokia.com::4c555d6f-9878-479f-8b49-9dc99b856ab6" providerId="AD" clId="Web-{F85F6E73-AFD7-5BA0-2B25-7A6AF5AA40D7}" dt="2025-04-24T21:11:05.309" v="1362" actId="20577"/>
          <ac:spMkLst>
            <pc:docMk/>
            <pc:sldMk cId="3342643598" sldId="298"/>
            <ac:spMk id="3" creationId="{EEF1C8DD-78D4-B647-B249-20CC09974AFA}"/>
          </ac:spMkLst>
        </pc:spChg>
        <pc:spChg chg="mod">
          <ac:chgData name="Salvatore Talarico (Nokia)" userId="S::salvatore.talarico@nokia.com::4c555d6f-9878-479f-8b49-9dc99b856ab6" providerId="AD" clId="Web-{F85F6E73-AFD7-5BA0-2B25-7A6AF5AA40D7}" dt="2025-04-24T21:11:09.684" v="1363" actId="20577"/>
          <ac:spMkLst>
            <pc:docMk/>
            <pc:sldMk cId="3342643598" sldId="298"/>
            <ac:spMk id="9" creationId="{58EDFF58-EA15-9C90-93C2-E69091A865FC}"/>
          </ac:spMkLst>
        </pc:spChg>
        <pc:spChg chg="mod">
          <ac:chgData name="Salvatore Talarico (Nokia)" userId="S::salvatore.talarico@nokia.com::4c555d6f-9878-479f-8b49-9dc99b856ab6" providerId="AD" clId="Web-{F85F6E73-AFD7-5BA0-2B25-7A6AF5AA40D7}" dt="2025-04-24T21:11:12.763" v="1364" actId="20577"/>
          <ac:spMkLst>
            <pc:docMk/>
            <pc:sldMk cId="3342643598" sldId="298"/>
            <ac:spMk id="10" creationId="{1962A850-F401-A35D-A435-296F124C628A}"/>
          </ac:spMkLst>
        </pc:spChg>
        <pc:spChg chg="add mod">
          <ac:chgData name="Salvatore Talarico (Nokia)" userId="S::salvatore.talarico@nokia.com::4c555d6f-9878-479f-8b49-9dc99b856ab6" providerId="AD" clId="Web-{F85F6E73-AFD7-5BA0-2B25-7A6AF5AA40D7}" dt="2025-04-24T21:01:59.242" v="1129"/>
          <ac:spMkLst>
            <pc:docMk/>
            <pc:sldMk cId="3342643598" sldId="298"/>
            <ac:spMk id="12" creationId="{DB65B8FF-F801-8792-2232-F350082240D9}"/>
          </ac:spMkLst>
        </pc:spChg>
      </pc:sldChg>
      <pc:sldChg chg="modSp">
        <pc:chgData name="Salvatore Talarico (Nokia)" userId="S::salvatore.talarico@nokia.com::4c555d6f-9878-479f-8b49-9dc99b856ab6" providerId="AD" clId="Web-{F85F6E73-AFD7-5BA0-2B25-7A6AF5AA40D7}" dt="2025-04-24T20:20:14.584" v="144" actId="20577"/>
        <pc:sldMkLst>
          <pc:docMk/>
          <pc:sldMk cId="1363448048" sldId="303"/>
        </pc:sldMkLst>
        <pc:spChg chg="mod">
          <ac:chgData name="Salvatore Talarico (Nokia)" userId="S::salvatore.talarico@nokia.com::4c555d6f-9878-479f-8b49-9dc99b856ab6" providerId="AD" clId="Web-{F85F6E73-AFD7-5BA0-2B25-7A6AF5AA40D7}" dt="2025-04-24T20:20:14.584" v="144" actId="20577"/>
          <ac:spMkLst>
            <pc:docMk/>
            <pc:sldMk cId="1363448048" sldId="303"/>
            <ac:spMk id="2" creationId="{50DC711A-02BF-6E6E-49EC-E0662BE6D8B7}"/>
          </ac:spMkLst>
        </pc:spChg>
        <pc:graphicFrameChg chg="mod">
          <ac:chgData name="Salvatore Talarico (Nokia)" userId="S::salvatore.talarico@nokia.com::4c555d6f-9878-479f-8b49-9dc99b856ab6" providerId="AD" clId="Web-{F85F6E73-AFD7-5BA0-2B25-7A6AF5AA40D7}" dt="2025-04-24T20:19:20.004" v="138" actId="1076"/>
          <ac:graphicFrameMkLst>
            <pc:docMk/>
            <pc:sldMk cId="1363448048" sldId="303"/>
            <ac:graphicFrameMk id="7" creationId="{2937CD39-FB91-4970-EDC5-1D3FB4F35595}"/>
          </ac:graphicFrameMkLst>
        </pc:graphicFrameChg>
      </pc:sldChg>
      <pc:sldChg chg="modSp">
        <pc:chgData name="Salvatore Talarico (Nokia)" userId="S::salvatore.talarico@nokia.com::4c555d6f-9878-479f-8b49-9dc99b856ab6" providerId="AD" clId="Web-{F85F6E73-AFD7-5BA0-2B25-7A6AF5AA40D7}" dt="2025-04-24T21:00:46.083" v="1122" actId="20577"/>
        <pc:sldMkLst>
          <pc:docMk/>
          <pc:sldMk cId="3570354709" sldId="304"/>
        </pc:sldMkLst>
        <pc:spChg chg="mod">
          <ac:chgData name="Salvatore Talarico (Nokia)" userId="S::salvatore.talarico@nokia.com::4c555d6f-9878-479f-8b49-9dc99b856ab6" providerId="AD" clId="Web-{F85F6E73-AFD7-5BA0-2B25-7A6AF5AA40D7}" dt="2025-04-24T21:00:46.083" v="1122" actId="20577"/>
          <ac:spMkLst>
            <pc:docMk/>
            <pc:sldMk cId="3570354709" sldId="304"/>
            <ac:spMk id="2" creationId="{8B8165D2-ADD6-906A-3987-B75ED70160D7}"/>
          </ac:spMkLst>
        </pc:spChg>
      </pc:sldChg>
      <pc:sldChg chg="modSp">
        <pc:chgData name="Salvatore Talarico (Nokia)" userId="S::salvatore.talarico@nokia.com::4c555d6f-9878-479f-8b49-9dc99b856ab6" providerId="AD" clId="Web-{F85F6E73-AFD7-5BA0-2B25-7A6AF5AA40D7}" dt="2025-04-24T21:15:17.084" v="1533" actId="20577"/>
        <pc:sldMkLst>
          <pc:docMk/>
          <pc:sldMk cId="4197624335" sldId="305"/>
        </pc:sldMkLst>
        <pc:spChg chg="mod">
          <ac:chgData name="Salvatore Talarico (Nokia)" userId="S::salvatore.talarico@nokia.com::4c555d6f-9878-479f-8b49-9dc99b856ab6" providerId="AD" clId="Web-{F85F6E73-AFD7-5BA0-2B25-7A6AF5AA40D7}" dt="2025-04-24T21:15:17.084" v="1533" actId="20577"/>
          <ac:spMkLst>
            <pc:docMk/>
            <pc:sldMk cId="4197624335" sldId="305"/>
            <ac:spMk id="3" creationId="{D1D03F16-9F87-8781-7AC9-F7F54FB09894}"/>
          </ac:spMkLst>
        </pc:spChg>
      </pc:sldChg>
      <pc:sldChg chg="addSp delSp modSp">
        <pc:chgData name="Salvatore Talarico (Nokia)" userId="S::salvatore.talarico@nokia.com::4c555d6f-9878-479f-8b49-9dc99b856ab6" providerId="AD" clId="Web-{F85F6E73-AFD7-5BA0-2B25-7A6AF5AA40D7}" dt="2025-04-24T20:46:49.910" v="736" actId="1076"/>
        <pc:sldMkLst>
          <pc:docMk/>
          <pc:sldMk cId="1488943702" sldId="306"/>
        </pc:sldMkLst>
        <pc:spChg chg="mod">
          <ac:chgData name="Salvatore Talarico (Nokia)" userId="S::salvatore.talarico@nokia.com::4c555d6f-9878-479f-8b49-9dc99b856ab6" providerId="AD" clId="Web-{F85F6E73-AFD7-5BA0-2B25-7A6AF5AA40D7}" dt="2025-04-24T20:20:50.710" v="157" actId="20577"/>
          <ac:spMkLst>
            <pc:docMk/>
            <pc:sldMk cId="1488943702" sldId="306"/>
            <ac:spMk id="2" creationId="{3272D01D-E330-D82F-942B-13BCB41B50D4}"/>
          </ac:spMkLst>
        </pc:spChg>
        <pc:spChg chg="add mod">
          <ac:chgData name="Salvatore Talarico (Nokia)" userId="S::salvatore.talarico@nokia.com::4c555d6f-9878-479f-8b49-9dc99b856ab6" providerId="AD" clId="Web-{F85F6E73-AFD7-5BA0-2B25-7A6AF5AA40D7}" dt="2025-04-24T20:46:49.910" v="736" actId="1076"/>
          <ac:spMkLst>
            <pc:docMk/>
            <pc:sldMk cId="1488943702" sldId="306"/>
            <ac:spMk id="7" creationId="{51705B47-156B-CCCF-B064-2A2DF9488173}"/>
          </ac:spMkLst>
        </pc:spChg>
        <pc:spChg chg="add mod">
          <ac:chgData name="Salvatore Talarico (Nokia)" userId="S::salvatore.talarico@nokia.com::4c555d6f-9878-479f-8b49-9dc99b856ab6" providerId="AD" clId="Web-{F85F6E73-AFD7-5BA0-2B25-7A6AF5AA40D7}" dt="2025-04-24T20:46:47.488" v="735" actId="1076"/>
          <ac:spMkLst>
            <pc:docMk/>
            <pc:sldMk cId="1488943702" sldId="306"/>
            <ac:spMk id="9" creationId="{B04DCF6E-2673-9E48-C1C5-1E33596A7186}"/>
          </ac:spMkLst>
        </pc:spChg>
        <pc:spChg chg="mod">
          <ac:chgData name="Salvatore Talarico (Nokia)" userId="S::salvatore.talarico@nokia.com::4c555d6f-9878-479f-8b49-9dc99b856ab6" providerId="AD" clId="Web-{F85F6E73-AFD7-5BA0-2B25-7A6AF5AA40D7}" dt="2025-04-24T20:42:34.182" v="599" actId="20577"/>
          <ac:spMkLst>
            <pc:docMk/>
            <pc:sldMk cId="1488943702" sldId="306"/>
            <ac:spMk id="10" creationId="{59573DCB-C90C-5013-92E6-1B957914DE1A}"/>
          </ac:spMkLst>
        </pc:spChg>
        <pc:spChg chg="mod">
          <ac:chgData name="Salvatore Talarico (Nokia)" userId="S::salvatore.talarico@nokia.com::4c555d6f-9878-479f-8b49-9dc99b856ab6" providerId="AD" clId="Web-{F85F6E73-AFD7-5BA0-2B25-7A6AF5AA40D7}" dt="2025-04-24T20:43:05.152" v="602" actId="20577"/>
          <ac:spMkLst>
            <pc:docMk/>
            <pc:sldMk cId="1488943702" sldId="306"/>
            <ac:spMk id="11" creationId="{EA50CA47-9CFC-505A-4266-508C6DA9A052}"/>
          </ac:spMkLst>
        </pc:spChg>
      </pc:sldChg>
    </pc:docChg>
  </pc:docChgLst>
  <pc:docChgLst>
    <pc:chgData name="Eda Genc (Nokia)" userId="c77fd460-579b-40ee-9b6e-e0d8776376f8" providerId="ADAL" clId="{86DBB5C2-48AE-8D4D-B95B-CDC3BBC0C6CE}"/>
    <pc:docChg chg="undo custSel addSld delSld modSld sldOrd modMainMaster addSection delSection">
      <pc:chgData name="Eda Genc (Nokia)" userId="c77fd460-579b-40ee-9b6e-e0d8776376f8" providerId="ADAL" clId="{86DBB5C2-48AE-8D4D-B95B-CDC3BBC0C6CE}" dt="2025-04-15T14:59:19.271" v="4355" actId="20577"/>
      <pc:docMkLst>
        <pc:docMk/>
      </pc:docMkLst>
      <pc:sldChg chg="modSp mod">
        <pc:chgData name="Eda Genc (Nokia)" userId="c77fd460-579b-40ee-9b6e-e0d8776376f8" providerId="ADAL" clId="{86DBB5C2-48AE-8D4D-B95B-CDC3BBC0C6CE}" dt="2025-04-15T09:41:33.126" v="1274" actId="20577"/>
        <pc:sldMkLst>
          <pc:docMk/>
          <pc:sldMk cId="0" sldId="256"/>
        </pc:sldMkLst>
        <pc:spChg chg="mod">
          <ac:chgData name="Eda Genc (Nokia)" userId="c77fd460-579b-40ee-9b6e-e0d8776376f8" providerId="ADAL" clId="{86DBB5C2-48AE-8D4D-B95B-CDC3BBC0C6CE}" dt="2025-04-14T18:38:27.983" v="701" actId="404"/>
          <ac:spMkLst>
            <pc:docMk/>
            <pc:sldMk cId="0" sldId="256"/>
            <ac:spMk id="3073" creationId="{00000000-0000-0000-0000-000000000000}"/>
          </ac:spMkLst>
        </pc:spChg>
        <pc:spChg chg="mod">
          <ac:chgData name="Eda Genc (Nokia)" userId="c77fd460-579b-40ee-9b6e-e0d8776376f8" providerId="ADAL" clId="{86DBB5C2-48AE-8D4D-B95B-CDC3BBC0C6CE}" dt="2025-04-15T09:41:33.126" v="1274" actId="20577"/>
          <ac:spMkLst>
            <pc:docMk/>
            <pc:sldMk cId="0" sldId="256"/>
            <ac:spMk id="3074" creationId="{00000000-0000-0000-0000-000000000000}"/>
          </ac:spMkLst>
        </pc:spChg>
        <pc:graphicFrameChg chg="mod">
          <ac:chgData name="Eda Genc (Nokia)" userId="c77fd460-579b-40ee-9b6e-e0d8776376f8" providerId="ADAL" clId="{86DBB5C2-48AE-8D4D-B95B-CDC3BBC0C6CE}" dt="2025-04-15T09:37:24.872" v="1129" actId="1076"/>
          <ac:graphicFrameMkLst>
            <pc:docMk/>
            <pc:sldMk cId="0" sldId="256"/>
            <ac:graphicFrameMk id="3075" creationId="{00000000-0000-0000-0000-000000000000}"/>
          </ac:graphicFrameMkLst>
        </pc:graphicFrameChg>
      </pc:sldChg>
      <pc:sldChg chg="modSp mod">
        <pc:chgData name="Eda Genc (Nokia)" userId="c77fd460-579b-40ee-9b6e-e0d8776376f8" providerId="ADAL" clId="{86DBB5C2-48AE-8D4D-B95B-CDC3BBC0C6CE}" dt="2025-04-15T09:41:08.814" v="1255" actId="113"/>
        <pc:sldMkLst>
          <pc:docMk/>
          <pc:sldMk cId="0" sldId="257"/>
        </pc:sldMkLst>
        <pc:spChg chg="mod">
          <ac:chgData name="Eda Genc (Nokia)" userId="c77fd460-579b-40ee-9b6e-e0d8776376f8" providerId="ADAL" clId="{86DBB5C2-48AE-8D4D-B95B-CDC3BBC0C6CE}" dt="2025-04-15T09:41:08.814" v="1255" actId="113"/>
          <ac:spMkLst>
            <pc:docMk/>
            <pc:sldMk cId="0" sldId="257"/>
            <ac:spMk id="4098" creationId="{00000000-0000-0000-0000-000000000000}"/>
          </ac:spMkLst>
        </pc:spChg>
      </pc:sldChg>
      <pc:sldChg chg="del">
        <pc:chgData name="Eda Genc (Nokia)" userId="c77fd460-579b-40ee-9b6e-e0d8776376f8" providerId="ADAL" clId="{86DBB5C2-48AE-8D4D-B95B-CDC3BBC0C6CE}" dt="2025-04-15T14:02:40.314" v="3334" actId="2696"/>
        <pc:sldMkLst>
          <pc:docMk/>
          <pc:sldMk cId="0" sldId="258"/>
        </pc:sldMkLst>
      </pc:sldChg>
      <pc:sldChg chg="addSp delSp modSp del mod">
        <pc:chgData name="Eda Genc (Nokia)" userId="c77fd460-579b-40ee-9b6e-e0d8776376f8" providerId="ADAL" clId="{86DBB5C2-48AE-8D4D-B95B-CDC3BBC0C6CE}" dt="2025-04-15T14:02:34.755" v="3332" actId="2696"/>
        <pc:sldMkLst>
          <pc:docMk/>
          <pc:sldMk cId="0" sldId="259"/>
        </pc:sldMkLst>
      </pc:sldChg>
      <pc:sldChg chg="del">
        <pc:chgData name="Eda Genc (Nokia)" userId="c77fd460-579b-40ee-9b6e-e0d8776376f8" providerId="ADAL" clId="{86DBB5C2-48AE-8D4D-B95B-CDC3BBC0C6CE}" dt="2025-04-15T14:02:33.024" v="3331" actId="2696"/>
        <pc:sldMkLst>
          <pc:docMk/>
          <pc:sldMk cId="0" sldId="262"/>
        </pc:sldMkLst>
      </pc:sldChg>
      <pc:sldChg chg="modSp mod">
        <pc:chgData name="Eda Genc (Nokia)" userId="c77fd460-579b-40ee-9b6e-e0d8776376f8" providerId="ADAL" clId="{86DBB5C2-48AE-8D4D-B95B-CDC3BBC0C6CE}" dt="2025-04-14T18:36:07.204" v="689" actId="207"/>
        <pc:sldMkLst>
          <pc:docMk/>
          <pc:sldMk cId="0" sldId="264"/>
        </pc:sldMkLst>
        <pc:spChg chg="mod">
          <ac:chgData name="Eda Genc (Nokia)" userId="c77fd460-579b-40ee-9b6e-e0d8776376f8" providerId="ADAL" clId="{86DBB5C2-48AE-8D4D-B95B-CDC3BBC0C6CE}" dt="2025-04-14T18:36:07.204" v="689" actId="207"/>
          <ac:spMkLst>
            <pc:docMk/>
            <pc:sldMk cId="0" sldId="264"/>
            <ac:spMk id="2" creationId="{00000000-0000-0000-0000-000000000000}"/>
          </ac:spMkLst>
        </pc:spChg>
      </pc:sldChg>
      <pc:sldChg chg="del">
        <pc:chgData name="Eda Genc (Nokia)" userId="c77fd460-579b-40ee-9b6e-e0d8776376f8" providerId="ADAL" clId="{86DBB5C2-48AE-8D4D-B95B-CDC3BBC0C6CE}" dt="2025-04-15T14:02:38.163" v="3333" actId="2696"/>
        <pc:sldMkLst>
          <pc:docMk/>
          <pc:sldMk cId="1609761067" sldId="265"/>
        </pc:sldMkLst>
      </pc:sldChg>
      <pc:sldChg chg="addSp delSp modSp add del mod">
        <pc:chgData name="Eda Genc (Nokia)" userId="c77fd460-579b-40ee-9b6e-e0d8776376f8" providerId="ADAL" clId="{86DBB5C2-48AE-8D4D-B95B-CDC3BBC0C6CE}" dt="2025-04-15T13:57:36.775" v="3272" actId="2696"/>
        <pc:sldMkLst>
          <pc:docMk/>
          <pc:sldMk cId="1168316662" sldId="266"/>
        </pc:sldMkLst>
      </pc:sldChg>
      <pc:sldChg chg="modSp new del mod">
        <pc:chgData name="Eda Genc (Nokia)" userId="c77fd460-579b-40ee-9b6e-e0d8776376f8" providerId="ADAL" clId="{86DBB5C2-48AE-8D4D-B95B-CDC3BBC0C6CE}" dt="2025-04-15T08:01:54.376" v="942" actId="2696"/>
        <pc:sldMkLst>
          <pc:docMk/>
          <pc:sldMk cId="2435874817" sldId="267"/>
        </pc:sldMkLst>
      </pc:sldChg>
      <pc:sldChg chg="modSp add mod ord">
        <pc:chgData name="Eda Genc (Nokia)" userId="c77fd460-579b-40ee-9b6e-e0d8776376f8" providerId="ADAL" clId="{86DBB5C2-48AE-8D4D-B95B-CDC3BBC0C6CE}" dt="2025-04-15T14:59:19.271" v="4355" actId="20577"/>
        <pc:sldMkLst>
          <pc:docMk/>
          <pc:sldMk cId="1170037945" sldId="268"/>
        </pc:sldMkLst>
        <pc:spChg chg="mod">
          <ac:chgData name="Eda Genc (Nokia)" userId="c77fd460-579b-40ee-9b6e-e0d8776376f8" providerId="ADAL" clId="{86DBB5C2-48AE-8D4D-B95B-CDC3BBC0C6CE}" dt="2025-04-14T19:08:39.696" v="802" actId="20577"/>
          <ac:spMkLst>
            <pc:docMk/>
            <pc:sldMk cId="1170037945" sldId="268"/>
            <ac:spMk id="2" creationId="{42D5C392-F2EB-4BB0-6318-113B980D367E}"/>
          </ac:spMkLst>
        </pc:spChg>
        <pc:spChg chg="mod">
          <ac:chgData name="Eda Genc (Nokia)" userId="c77fd460-579b-40ee-9b6e-e0d8776376f8" providerId="ADAL" clId="{86DBB5C2-48AE-8D4D-B95B-CDC3BBC0C6CE}" dt="2025-04-15T14:59:19.271" v="4355" actId="20577"/>
          <ac:spMkLst>
            <pc:docMk/>
            <pc:sldMk cId="1170037945" sldId="268"/>
            <ac:spMk id="3" creationId="{93D542FF-5949-E18E-68C6-FE508189D464}"/>
          </ac:spMkLst>
        </pc:spChg>
      </pc:sldChg>
      <pc:sldChg chg="modSp new del mod">
        <pc:chgData name="Eda Genc (Nokia)" userId="c77fd460-579b-40ee-9b6e-e0d8776376f8" providerId="ADAL" clId="{86DBB5C2-48AE-8D4D-B95B-CDC3BBC0C6CE}" dt="2025-04-15T14:01:02.332" v="3325" actId="2696"/>
        <pc:sldMkLst>
          <pc:docMk/>
          <pc:sldMk cId="638354839" sldId="269"/>
        </pc:sldMkLst>
      </pc:sldChg>
      <pc:sldChg chg="modSp new del mod">
        <pc:chgData name="Eda Genc (Nokia)" userId="c77fd460-579b-40ee-9b6e-e0d8776376f8" providerId="ADAL" clId="{86DBB5C2-48AE-8D4D-B95B-CDC3BBC0C6CE}" dt="2025-04-15T14:01:57.925" v="3328" actId="2696"/>
        <pc:sldMkLst>
          <pc:docMk/>
          <pc:sldMk cId="1555489578" sldId="270"/>
        </pc:sldMkLst>
      </pc:sldChg>
      <pc:sldChg chg="modSp new del mod">
        <pc:chgData name="Eda Genc (Nokia)" userId="c77fd460-579b-40ee-9b6e-e0d8776376f8" providerId="ADAL" clId="{86DBB5C2-48AE-8D4D-B95B-CDC3BBC0C6CE}" dt="2025-04-15T14:02:16.266" v="3329" actId="2696"/>
        <pc:sldMkLst>
          <pc:docMk/>
          <pc:sldMk cId="1750311482" sldId="271"/>
        </pc:sldMkLst>
      </pc:sldChg>
      <pc:sldChg chg="modSp new del mod">
        <pc:chgData name="Eda Genc (Nokia)" userId="c77fd460-579b-40ee-9b6e-e0d8776376f8" providerId="ADAL" clId="{86DBB5C2-48AE-8D4D-B95B-CDC3BBC0C6CE}" dt="2025-04-15T14:02:17.002" v="3330" actId="2696"/>
        <pc:sldMkLst>
          <pc:docMk/>
          <pc:sldMk cId="1789060373" sldId="272"/>
        </pc:sldMkLst>
      </pc:sldChg>
      <pc:sldChg chg="modSp new del mod">
        <pc:chgData name="Eda Genc (Nokia)" userId="c77fd460-579b-40ee-9b6e-e0d8776376f8" providerId="ADAL" clId="{86DBB5C2-48AE-8D4D-B95B-CDC3BBC0C6CE}" dt="2025-04-15T14:06:58.227" v="3383" actId="2696"/>
        <pc:sldMkLst>
          <pc:docMk/>
          <pc:sldMk cId="4118764928" sldId="273"/>
        </pc:sldMkLst>
      </pc:sldChg>
      <pc:sldChg chg="addSp delSp modSp new mod ord modShow">
        <pc:chgData name="Eda Genc (Nokia)" userId="c77fd460-579b-40ee-9b6e-e0d8776376f8" providerId="ADAL" clId="{86DBB5C2-48AE-8D4D-B95B-CDC3BBC0C6CE}" dt="2025-04-15T14:16:16.870" v="4004" actId="20577"/>
        <pc:sldMkLst>
          <pc:docMk/>
          <pc:sldMk cId="3305137601" sldId="274"/>
        </pc:sldMkLst>
      </pc:sldChg>
      <pc:sldChg chg="modSp new mod">
        <pc:chgData name="Eda Genc (Nokia)" userId="c77fd460-579b-40ee-9b6e-e0d8776376f8" providerId="ADAL" clId="{86DBB5C2-48AE-8D4D-B95B-CDC3BBC0C6CE}" dt="2025-04-15T14:05:17.224" v="3379" actId="1076"/>
        <pc:sldMkLst>
          <pc:docMk/>
          <pc:sldMk cId="1770393915" sldId="275"/>
        </pc:sldMkLst>
        <pc:spChg chg="mod">
          <ac:chgData name="Eda Genc (Nokia)" userId="c77fd460-579b-40ee-9b6e-e0d8776376f8" providerId="ADAL" clId="{86DBB5C2-48AE-8D4D-B95B-CDC3BBC0C6CE}" dt="2025-04-11T15:41:23.850" v="182" actId="20577"/>
          <ac:spMkLst>
            <pc:docMk/>
            <pc:sldMk cId="1770393915" sldId="275"/>
            <ac:spMk id="2" creationId="{5C05A21A-B706-9FBA-1F27-D1F74B71A447}"/>
          </ac:spMkLst>
        </pc:spChg>
        <pc:spChg chg="mod">
          <ac:chgData name="Eda Genc (Nokia)" userId="c77fd460-579b-40ee-9b6e-e0d8776376f8" providerId="ADAL" clId="{86DBB5C2-48AE-8D4D-B95B-CDC3BBC0C6CE}" dt="2025-04-15T14:05:17.224" v="3379" actId="1076"/>
          <ac:spMkLst>
            <pc:docMk/>
            <pc:sldMk cId="1770393915" sldId="275"/>
            <ac:spMk id="3" creationId="{C1A82297-352A-C3A9-33F5-0C369A6A2F77}"/>
          </ac:spMkLst>
        </pc:spChg>
      </pc:sldChg>
      <pc:sldChg chg="modSp new del mod">
        <pc:chgData name="Eda Genc (Nokia)" userId="c77fd460-579b-40ee-9b6e-e0d8776376f8" providerId="ADAL" clId="{86DBB5C2-48AE-8D4D-B95B-CDC3BBC0C6CE}" dt="2025-04-15T14:01:09.739" v="3326" actId="2696"/>
        <pc:sldMkLst>
          <pc:docMk/>
          <pc:sldMk cId="48295709" sldId="276"/>
        </pc:sldMkLst>
      </pc:sldChg>
      <pc:sldChg chg="modSp new del mod">
        <pc:chgData name="Eda Genc (Nokia)" userId="c77fd460-579b-40ee-9b6e-e0d8776376f8" providerId="ADAL" clId="{86DBB5C2-48AE-8D4D-B95B-CDC3BBC0C6CE}" dt="2025-04-15T14:00:51.363" v="3324" actId="2696"/>
        <pc:sldMkLst>
          <pc:docMk/>
          <pc:sldMk cId="2376893418" sldId="277"/>
        </pc:sldMkLst>
      </pc:sldChg>
      <pc:sldChg chg="modSp new del mod">
        <pc:chgData name="Eda Genc (Nokia)" userId="c77fd460-579b-40ee-9b6e-e0d8776376f8" providerId="ADAL" clId="{86DBB5C2-48AE-8D4D-B95B-CDC3BBC0C6CE}" dt="2025-04-15T13:57:30.515" v="3271" actId="2696"/>
        <pc:sldMkLst>
          <pc:docMk/>
          <pc:sldMk cId="384355909" sldId="278"/>
        </pc:sldMkLst>
      </pc:sldChg>
      <pc:sldChg chg="modSp new del mod ord">
        <pc:chgData name="Eda Genc (Nokia)" userId="c77fd460-579b-40ee-9b6e-e0d8776376f8" providerId="ADAL" clId="{86DBB5C2-48AE-8D4D-B95B-CDC3BBC0C6CE}" dt="2025-04-15T14:12:49.389" v="3893" actId="2696"/>
        <pc:sldMkLst>
          <pc:docMk/>
          <pc:sldMk cId="994255873" sldId="279"/>
        </pc:sldMkLst>
      </pc:sldChg>
      <pc:sldChg chg="addSp modSp new del mod">
        <pc:chgData name="Eda Genc (Nokia)" userId="c77fd460-579b-40ee-9b6e-e0d8776376f8" providerId="ADAL" clId="{86DBB5C2-48AE-8D4D-B95B-CDC3BBC0C6CE}" dt="2025-04-15T09:38:39.548" v="1244" actId="2696"/>
        <pc:sldMkLst>
          <pc:docMk/>
          <pc:sldMk cId="3000936766" sldId="280"/>
        </pc:sldMkLst>
      </pc:sldChg>
      <pc:sldChg chg="modSp new del mod">
        <pc:chgData name="Eda Genc (Nokia)" userId="c77fd460-579b-40ee-9b6e-e0d8776376f8" providerId="ADAL" clId="{86DBB5C2-48AE-8D4D-B95B-CDC3BBC0C6CE}" dt="2025-04-14T18:53:59.613" v="778" actId="2696"/>
        <pc:sldMkLst>
          <pc:docMk/>
          <pc:sldMk cId="189645605" sldId="281"/>
        </pc:sldMkLst>
      </pc:sldChg>
      <pc:sldChg chg="modSp new del mod ord">
        <pc:chgData name="Eda Genc (Nokia)" userId="c77fd460-579b-40ee-9b6e-e0d8776376f8" providerId="ADAL" clId="{86DBB5C2-48AE-8D4D-B95B-CDC3BBC0C6CE}" dt="2025-04-15T14:05:36.722" v="3381" actId="2696"/>
        <pc:sldMkLst>
          <pc:docMk/>
          <pc:sldMk cId="4092978372" sldId="282"/>
        </pc:sldMkLst>
      </pc:sldChg>
      <pc:sldChg chg="modSp new del mod">
        <pc:chgData name="Eda Genc (Nokia)" userId="c77fd460-579b-40ee-9b6e-e0d8776376f8" providerId="ADAL" clId="{86DBB5C2-48AE-8D4D-B95B-CDC3BBC0C6CE}" dt="2025-04-15T13:57:16.114" v="3269" actId="2696"/>
        <pc:sldMkLst>
          <pc:docMk/>
          <pc:sldMk cId="1514087365" sldId="283"/>
        </pc:sldMkLst>
      </pc:sldChg>
      <pc:sldChg chg="modSp new del mod">
        <pc:chgData name="Eda Genc (Nokia)" userId="c77fd460-579b-40ee-9b6e-e0d8776376f8" providerId="ADAL" clId="{86DBB5C2-48AE-8D4D-B95B-CDC3BBC0C6CE}" dt="2025-04-14T16:17:24.176" v="669" actId="2696"/>
        <pc:sldMkLst>
          <pc:docMk/>
          <pc:sldMk cId="2966330735" sldId="284"/>
        </pc:sldMkLst>
      </pc:sldChg>
      <pc:sldChg chg="modSp new del mod">
        <pc:chgData name="Eda Genc (Nokia)" userId="c77fd460-579b-40ee-9b6e-e0d8776376f8" providerId="ADAL" clId="{86DBB5C2-48AE-8D4D-B95B-CDC3BBC0C6CE}" dt="2025-04-15T13:57:00.154" v="3268" actId="2696"/>
        <pc:sldMkLst>
          <pc:docMk/>
          <pc:sldMk cId="2990043251" sldId="284"/>
        </pc:sldMkLst>
      </pc:sldChg>
      <pc:sldChg chg="modSp new del mod">
        <pc:chgData name="Eda Genc (Nokia)" userId="c77fd460-579b-40ee-9b6e-e0d8776376f8" providerId="ADAL" clId="{86DBB5C2-48AE-8D4D-B95B-CDC3BBC0C6CE}" dt="2025-04-15T14:15:08.569" v="3960" actId="2696"/>
        <pc:sldMkLst>
          <pc:docMk/>
          <pc:sldMk cId="775793775" sldId="285"/>
        </pc:sldMkLst>
      </pc:sldChg>
      <pc:sldChg chg="modSp new mod">
        <pc:chgData name="Eda Genc (Nokia)" userId="c77fd460-579b-40ee-9b6e-e0d8776376f8" providerId="ADAL" clId="{86DBB5C2-48AE-8D4D-B95B-CDC3BBC0C6CE}" dt="2025-04-15T08:22:36.999" v="1003"/>
        <pc:sldMkLst>
          <pc:docMk/>
          <pc:sldMk cId="3337396165" sldId="286"/>
        </pc:sldMkLst>
        <pc:spChg chg="mod">
          <ac:chgData name="Eda Genc (Nokia)" userId="c77fd460-579b-40ee-9b6e-e0d8776376f8" providerId="ADAL" clId="{86DBB5C2-48AE-8D4D-B95B-CDC3BBC0C6CE}" dt="2025-04-15T08:22:35.888" v="1002" actId="20577"/>
          <ac:spMkLst>
            <pc:docMk/>
            <pc:sldMk cId="3337396165" sldId="286"/>
            <ac:spMk id="2" creationId="{4A281063-FFEB-D4E5-7D98-223F96181B36}"/>
          </ac:spMkLst>
        </pc:spChg>
        <pc:spChg chg="mod">
          <ac:chgData name="Eda Genc (Nokia)" userId="c77fd460-579b-40ee-9b6e-e0d8776376f8" providerId="ADAL" clId="{86DBB5C2-48AE-8D4D-B95B-CDC3BBC0C6CE}" dt="2025-04-15T08:22:36.999" v="1003"/>
          <ac:spMkLst>
            <pc:docMk/>
            <pc:sldMk cId="3337396165" sldId="286"/>
            <ac:spMk id="3" creationId="{2FF4F757-1E6A-61FD-603B-F96CB3652BC3}"/>
          </ac:spMkLst>
        </pc:spChg>
      </pc:sldChg>
      <pc:sldChg chg="modSp new del mod ord">
        <pc:chgData name="Eda Genc (Nokia)" userId="c77fd460-579b-40ee-9b6e-e0d8776376f8" providerId="ADAL" clId="{86DBB5C2-48AE-8D4D-B95B-CDC3BBC0C6CE}" dt="2025-04-15T13:59:30.775" v="3286" actId="2696"/>
        <pc:sldMkLst>
          <pc:docMk/>
          <pc:sldMk cId="633457037" sldId="287"/>
        </pc:sldMkLst>
      </pc:sldChg>
      <pc:sldChg chg="modSp new del mod">
        <pc:chgData name="Eda Genc (Nokia)" userId="c77fd460-579b-40ee-9b6e-e0d8776376f8" providerId="ADAL" clId="{86DBB5C2-48AE-8D4D-B95B-CDC3BBC0C6CE}" dt="2025-04-15T13:50:06.984" v="2945" actId="2696"/>
        <pc:sldMkLst>
          <pc:docMk/>
          <pc:sldMk cId="3402222788" sldId="288"/>
        </pc:sldMkLst>
      </pc:sldChg>
      <pc:sldChg chg="modSp new del mod">
        <pc:chgData name="Eda Genc (Nokia)" userId="c77fd460-579b-40ee-9b6e-e0d8776376f8" providerId="ADAL" clId="{86DBB5C2-48AE-8D4D-B95B-CDC3BBC0C6CE}" dt="2025-04-15T14:15:21.204" v="3961" actId="2696"/>
        <pc:sldMkLst>
          <pc:docMk/>
          <pc:sldMk cId="3498078067" sldId="289"/>
        </pc:sldMkLst>
      </pc:sldChg>
      <pc:sldChg chg="new del">
        <pc:chgData name="Eda Genc (Nokia)" userId="c77fd460-579b-40ee-9b6e-e0d8776376f8" providerId="ADAL" clId="{86DBB5C2-48AE-8D4D-B95B-CDC3BBC0C6CE}" dt="2025-04-15T09:44:27.233" v="1290" actId="2696"/>
        <pc:sldMkLst>
          <pc:docMk/>
          <pc:sldMk cId="2044973216" sldId="290"/>
        </pc:sldMkLst>
      </pc:sldChg>
      <pc:sldChg chg="modSp new del mod">
        <pc:chgData name="Eda Genc (Nokia)" userId="c77fd460-579b-40ee-9b6e-e0d8776376f8" providerId="ADAL" clId="{86DBB5C2-48AE-8D4D-B95B-CDC3BBC0C6CE}" dt="2025-04-15T09:41:14.561" v="1256" actId="2696"/>
        <pc:sldMkLst>
          <pc:docMk/>
          <pc:sldMk cId="2567143137" sldId="291"/>
        </pc:sldMkLst>
      </pc:sldChg>
      <pc:sldChg chg="modSp new del mod">
        <pc:chgData name="Eda Genc (Nokia)" userId="c77fd460-579b-40ee-9b6e-e0d8776376f8" providerId="ADAL" clId="{86DBB5C2-48AE-8D4D-B95B-CDC3BBC0C6CE}" dt="2025-04-15T09:44:09.538" v="1289" actId="2696"/>
        <pc:sldMkLst>
          <pc:docMk/>
          <pc:sldMk cId="168086441" sldId="292"/>
        </pc:sldMkLst>
      </pc:sldChg>
      <pc:sldChg chg="modSp new del mod">
        <pc:chgData name="Eda Genc (Nokia)" userId="c77fd460-579b-40ee-9b6e-e0d8776376f8" providerId="ADAL" clId="{86DBB5C2-48AE-8D4D-B95B-CDC3BBC0C6CE}" dt="2025-04-15T13:57:25.925" v="3270" actId="2696"/>
        <pc:sldMkLst>
          <pc:docMk/>
          <pc:sldMk cId="1141247792" sldId="293"/>
        </pc:sldMkLst>
      </pc:sldChg>
      <pc:sldChg chg="modSp new del mod">
        <pc:chgData name="Eda Genc (Nokia)" userId="c77fd460-579b-40ee-9b6e-e0d8776376f8" providerId="ADAL" clId="{86DBB5C2-48AE-8D4D-B95B-CDC3BBC0C6CE}" dt="2025-04-15T14:00:47.410" v="3323" actId="2696"/>
        <pc:sldMkLst>
          <pc:docMk/>
          <pc:sldMk cId="3791174820" sldId="294"/>
        </pc:sldMkLst>
      </pc:sldChg>
      <pc:sldChg chg="modSp new mod">
        <pc:chgData name="Eda Genc (Nokia)" userId="c77fd460-579b-40ee-9b6e-e0d8776376f8" providerId="ADAL" clId="{86DBB5C2-48AE-8D4D-B95B-CDC3BBC0C6CE}" dt="2025-04-15T14:14:06.547" v="3923" actId="20577"/>
        <pc:sldMkLst>
          <pc:docMk/>
          <pc:sldMk cId="3231665497" sldId="295"/>
        </pc:sldMkLst>
        <pc:spChg chg="mod">
          <ac:chgData name="Eda Genc (Nokia)" userId="c77fd460-579b-40ee-9b6e-e0d8776376f8" providerId="ADAL" clId="{86DBB5C2-48AE-8D4D-B95B-CDC3BBC0C6CE}" dt="2025-04-15T09:29:41.219" v="1094" actId="20577"/>
          <ac:spMkLst>
            <pc:docMk/>
            <pc:sldMk cId="3231665497" sldId="295"/>
            <ac:spMk id="2" creationId="{8E8F72AF-85CC-5E7A-76D4-549A3A2153F8}"/>
          </ac:spMkLst>
        </pc:spChg>
        <pc:spChg chg="mod">
          <ac:chgData name="Eda Genc (Nokia)" userId="c77fd460-579b-40ee-9b6e-e0d8776376f8" providerId="ADAL" clId="{86DBB5C2-48AE-8D4D-B95B-CDC3BBC0C6CE}" dt="2025-04-15T14:14:06.547" v="3923" actId="20577"/>
          <ac:spMkLst>
            <pc:docMk/>
            <pc:sldMk cId="3231665497" sldId="295"/>
            <ac:spMk id="3" creationId="{C151DDDC-BDBE-3F5E-CA13-0A34462C9212}"/>
          </ac:spMkLst>
        </pc:spChg>
      </pc:sldChg>
      <pc:sldChg chg="modSp new del mod">
        <pc:chgData name="Eda Genc (Nokia)" userId="c77fd460-579b-40ee-9b6e-e0d8776376f8" providerId="ADAL" clId="{86DBB5C2-48AE-8D4D-B95B-CDC3BBC0C6CE}" dt="2025-04-15T10:15:57.667" v="2164" actId="2696"/>
        <pc:sldMkLst>
          <pc:docMk/>
          <pc:sldMk cId="550973011" sldId="296"/>
        </pc:sldMkLst>
      </pc:sldChg>
      <pc:sldChg chg="addSp delSp modSp new mod">
        <pc:chgData name="Eda Genc (Nokia)" userId="c77fd460-579b-40ee-9b6e-e0d8776376f8" providerId="ADAL" clId="{86DBB5C2-48AE-8D4D-B95B-CDC3BBC0C6CE}" dt="2025-04-15T10:26:28.564" v="2911" actId="255"/>
        <pc:sldMkLst>
          <pc:docMk/>
          <pc:sldMk cId="1894424569" sldId="297"/>
        </pc:sldMkLst>
        <pc:spChg chg="mod">
          <ac:chgData name="Eda Genc (Nokia)" userId="c77fd460-579b-40ee-9b6e-e0d8776376f8" providerId="ADAL" clId="{86DBB5C2-48AE-8D4D-B95B-CDC3BBC0C6CE}" dt="2025-04-15T10:09:45.442" v="1447" actId="20577"/>
          <ac:spMkLst>
            <pc:docMk/>
            <pc:sldMk cId="1894424569" sldId="297"/>
            <ac:spMk id="2" creationId="{F948539E-7F6C-609D-B601-19A9BE2BAF01}"/>
          </ac:spMkLst>
        </pc:spChg>
        <pc:picChg chg="add mod">
          <ac:chgData name="Eda Genc (Nokia)" userId="c77fd460-579b-40ee-9b6e-e0d8776376f8" providerId="ADAL" clId="{86DBB5C2-48AE-8D4D-B95B-CDC3BBC0C6CE}" dt="2025-04-15T10:11:15.970" v="1532" actId="1076"/>
          <ac:picMkLst>
            <pc:docMk/>
            <pc:sldMk cId="1894424569" sldId="297"/>
            <ac:picMk id="8" creationId="{0D1658FA-2E46-4E34-E671-CAD424D6FB81}"/>
          </ac:picMkLst>
        </pc:picChg>
      </pc:sldChg>
      <pc:sldChg chg="addSp delSp modSp new mod modNotesTx">
        <pc:chgData name="Eda Genc (Nokia)" userId="c77fd460-579b-40ee-9b6e-e0d8776376f8" providerId="ADAL" clId="{86DBB5C2-48AE-8D4D-B95B-CDC3BBC0C6CE}" dt="2025-04-15T14:58:00.670" v="4341" actId="14100"/>
        <pc:sldMkLst>
          <pc:docMk/>
          <pc:sldMk cId="3342643598" sldId="298"/>
        </pc:sldMkLst>
        <pc:spChg chg="mod">
          <ac:chgData name="Eda Genc (Nokia)" userId="c77fd460-579b-40ee-9b6e-e0d8776376f8" providerId="ADAL" clId="{86DBB5C2-48AE-8D4D-B95B-CDC3BBC0C6CE}" dt="2025-04-15T14:41:59.585" v="4161" actId="14100"/>
          <ac:spMkLst>
            <pc:docMk/>
            <pc:sldMk cId="3342643598" sldId="298"/>
            <ac:spMk id="3" creationId="{EEF1C8DD-78D4-B647-B249-20CC09974AFA}"/>
          </ac:spMkLst>
        </pc:spChg>
      </pc:sldChg>
      <pc:sldChg chg="addSp delSp modSp add mod">
        <pc:chgData name="Eda Genc (Nokia)" userId="c77fd460-579b-40ee-9b6e-e0d8776376f8" providerId="ADAL" clId="{86DBB5C2-48AE-8D4D-B95B-CDC3BBC0C6CE}" dt="2025-04-15T13:58:44.848" v="3284" actId="20577"/>
        <pc:sldMkLst>
          <pc:docMk/>
          <pc:sldMk cId="2111421845" sldId="299"/>
        </pc:sldMkLst>
      </pc:sldChg>
      <pc:sldChg chg="addSp delSp modSp add del mod">
        <pc:chgData name="Eda Genc (Nokia)" userId="c77fd460-579b-40ee-9b6e-e0d8776376f8" providerId="ADAL" clId="{86DBB5C2-48AE-8D4D-B95B-CDC3BBC0C6CE}" dt="2025-04-15T14:58:15.221" v="4344"/>
        <pc:sldMkLst>
          <pc:docMk/>
          <pc:sldMk cId="4184680476" sldId="300"/>
        </pc:sldMkLst>
      </pc:sldChg>
      <pc:sldChg chg="addSp delSp modSp add mod">
        <pc:chgData name="Eda Genc (Nokia)" userId="c77fd460-579b-40ee-9b6e-e0d8776376f8" providerId="ADAL" clId="{86DBB5C2-48AE-8D4D-B95B-CDC3BBC0C6CE}" dt="2025-04-15T14:58:26.772" v="4347"/>
        <pc:sldMkLst>
          <pc:docMk/>
          <pc:sldMk cId="1691339317" sldId="301"/>
        </pc:sldMkLst>
      </pc:sldChg>
      <pc:sldChg chg="modSp new mod">
        <pc:chgData name="Eda Genc (Nokia)" userId="c77fd460-579b-40ee-9b6e-e0d8776376f8" providerId="ADAL" clId="{86DBB5C2-48AE-8D4D-B95B-CDC3BBC0C6CE}" dt="2025-04-15T14:14:33.118" v="3938" actId="20577"/>
        <pc:sldMkLst>
          <pc:docMk/>
          <pc:sldMk cId="2600550975" sldId="302"/>
        </pc:sldMkLst>
      </pc:sldChg>
      <pc:sldMasterChg chg="modSp mod modSldLayout">
        <pc:chgData name="Eda Genc (Nokia)" userId="c77fd460-579b-40ee-9b6e-e0d8776376f8" providerId="ADAL" clId="{86DBB5C2-48AE-8D4D-B95B-CDC3BBC0C6CE}" dt="2025-04-14T18:33:55.820" v="688" actId="20577"/>
        <pc:sldMasterMkLst>
          <pc:docMk/>
          <pc:sldMasterMk cId="0" sldId="2147483648"/>
        </pc:sldMasterMkLst>
        <pc:spChg chg="mod">
          <ac:chgData name="Eda Genc (Nokia)" userId="c77fd460-579b-40ee-9b6e-e0d8776376f8" providerId="ADAL" clId="{86DBB5C2-48AE-8D4D-B95B-CDC3BBC0C6CE}" dt="2025-04-14T18:33:55.820" v="688" actId="20577"/>
          <ac:spMkLst>
            <pc:docMk/>
            <pc:sldMasterMk cId="0" sldId="2147483648"/>
            <ac:spMk id="10" creationId="{00000000-0000-0000-0000-000000000000}"/>
          </ac:spMkLst>
        </pc:spChg>
        <pc:sldLayoutChg chg="addSp delSp modSp mod">
          <pc:chgData name="Eda Genc (Nokia)" userId="c77fd460-579b-40ee-9b6e-e0d8776376f8" providerId="ADAL" clId="{86DBB5C2-48AE-8D4D-B95B-CDC3BBC0C6CE}" dt="2025-04-14T18:32:11.355" v="676"/>
          <pc:sldLayoutMkLst>
            <pc:docMk/>
            <pc:sldMasterMk cId="0" sldId="2147483648"/>
            <pc:sldLayoutMk cId="0" sldId="2147483649"/>
          </pc:sldLayoutMkLst>
        </pc:sldLayoutChg>
      </pc:sldMasterChg>
    </pc:docChg>
  </pc:docChgLst>
  <pc:docChgLst>
    <pc:chgData name="Salvatore Talarico (Nokia)" userId="S::salvatore.talarico@nokia.com::4c555d6f-9878-479f-8b49-9dc99b856ab6" providerId="AD" clId="Web-{DC7BD2B1-5805-3217-1B9A-E6E82E33FE76}"/>
    <pc:docChg chg="modSld">
      <pc:chgData name="Salvatore Talarico (Nokia)" userId="S::salvatore.talarico@nokia.com::4c555d6f-9878-479f-8b49-9dc99b856ab6" providerId="AD" clId="Web-{DC7BD2B1-5805-3217-1B9A-E6E82E33FE76}" dt="2025-04-24T20:10:18.992" v="6" actId="20577"/>
      <pc:docMkLst>
        <pc:docMk/>
      </pc:docMkLst>
      <pc:sldChg chg="modSp">
        <pc:chgData name="Salvatore Talarico (Nokia)" userId="S::salvatore.talarico@nokia.com::4c555d6f-9878-479f-8b49-9dc99b856ab6" providerId="AD" clId="Web-{DC7BD2B1-5805-3217-1B9A-E6E82E33FE76}" dt="2025-04-24T20:10:18.992" v="6" actId="20577"/>
        <pc:sldMkLst>
          <pc:docMk/>
          <pc:sldMk cId="0" sldId="257"/>
        </pc:sldMkLst>
        <pc:spChg chg="mod">
          <ac:chgData name="Salvatore Talarico (Nokia)" userId="S::salvatore.talarico@nokia.com::4c555d6f-9878-479f-8b49-9dc99b856ab6" providerId="AD" clId="Web-{DC7BD2B1-5805-3217-1B9A-E6E82E33FE76}" dt="2025-04-24T20:10:18.992" v="6" actId="20577"/>
          <ac:spMkLst>
            <pc:docMk/>
            <pc:sldMk cId="0" sldId="257"/>
            <ac:spMk id="4098" creationId="{00000000-0000-0000-0000-000000000000}"/>
          </ac:spMkLst>
        </pc:spChg>
      </pc:sldChg>
      <pc:sldChg chg="modSp">
        <pc:chgData name="Salvatore Talarico (Nokia)" userId="S::salvatore.talarico@nokia.com::4c555d6f-9878-479f-8b49-9dc99b856ab6" providerId="AD" clId="Web-{DC7BD2B1-5805-3217-1B9A-E6E82E33FE76}" dt="2025-04-24T20:09:21.945" v="1" actId="20577"/>
        <pc:sldMkLst>
          <pc:docMk/>
          <pc:sldMk cId="1363448048" sldId="303"/>
        </pc:sldMkLst>
        <pc:spChg chg="mod">
          <ac:chgData name="Salvatore Talarico (Nokia)" userId="S::salvatore.talarico@nokia.com::4c555d6f-9878-479f-8b49-9dc99b856ab6" providerId="AD" clId="Web-{DC7BD2B1-5805-3217-1B9A-E6E82E33FE76}" dt="2025-04-24T20:09:21.945" v="1" actId="20577"/>
          <ac:spMkLst>
            <pc:docMk/>
            <pc:sldMk cId="1363448048" sldId="303"/>
            <ac:spMk id="3" creationId="{C3763741-2F40-4864-9B8C-9F09DA297775}"/>
          </ac:spMkLst>
        </pc:spChg>
      </pc:sldChg>
    </pc:docChg>
  </pc:docChgLst>
  <pc:docChgLst>
    <pc:chgData name="Eda Genc (Nokia)" userId="c77fd460-579b-40ee-9b6e-e0d8776376f8" providerId="ADAL" clId="{52E91FD8-E201-D147-9571-A3EF07FA0A70}"/>
    <pc:docChg chg="undo custSel addSld delSld modSld">
      <pc:chgData name="Eda Genc (Nokia)" userId="c77fd460-579b-40ee-9b6e-e0d8776376f8" providerId="ADAL" clId="{52E91FD8-E201-D147-9571-A3EF07FA0A70}" dt="2025-04-30T14:11:08.350" v="1108" actId="20577"/>
      <pc:docMkLst>
        <pc:docMk/>
      </pc:docMkLst>
      <pc:sldChg chg="modSp mod">
        <pc:chgData name="Eda Genc (Nokia)" userId="c77fd460-579b-40ee-9b6e-e0d8776376f8" providerId="ADAL" clId="{52E91FD8-E201-D147-9571-A3EF07FA0A70}" dt="2025-04-16T20:18:54.026" v="324"/>
        <pc:sldMkLst>
          <pc:docMk/>
          <pc:sldMk cId="0" sldId="256"/>
        </pc:sldMkLst>
        <pc:graphicFrameChg chg="mod">
          <ac:chgData name="Eda Genc (Nokia)" userId="c77fd460-579b-40ee-9b6e-e0d8776376f8" providerId="ADAL" clId="{52E91FD8-E201-D147-9571-A3EF07FA0A70}" dt="2025-04-16T20:18:54.026" v="324"/>
          <ac:graphicFrameMkLst>
            <pc:docMk/>
            <pc:sldMk cId="0" sldId="256"/>
            <ac:graphicFrameMk id="3075" creationId="{00000000-0000-0000-0000-000000000000}"/>
          </ac:graphicFrameMkLst>
        </pc:graphicFrameChg>
      </pc:sldChg>
      <pc:sldChg chg="modSp mod">
        <pc:chgData name="Eda Genc (Nokia)" userId="c77fd460-579b-40ee-9b6e-e0d8776376f8" providerId="ADAL" clId="{52E91FD8-E201-D147-9571-A3EF07FA0A70}" dt="2025-04-24T16:15:03.333" v="500" actId="313"/>
        <pc:sldMkLst>
          <pc:docMk/>
          <pc:sldMk cId="0" sldId="257"/>
        </pc:sldMkLst>
        <pc:spChg chg="mod">
          <ac:chgData name="Eda Genc (Nokia)" userId="c77fd460-579b-40ee-9b6e-e0d8776376f8" providerId="ADAL" clId="{52E91FD8-E201-D147-9571-A3EF07FA0A70}" dt="2025-04-24T16:15:03.333" v="500" actId="313"/>
          <ac:spMkLst>
            <pc:docMk/>
            <pc:sldMk cId="0" sldId="257"/>
            <ac:spMk id="4098" creationId="{00000000-0000-0000-0000-000000000000}"/>
          </ac:spMkLst>
        </pc:spChg>
      </pc:sldChg>
      <pc:sldChg chg="modSp mod">
        <pc:chgData name="Eda Genc (Nokia)" userId="c77fd460-579b-40ee-9b6e-e0d8776376f8" providerId="ADAL" clId="{52E91FD8-E201-D147-9571-A3EF07FA0A70}" dt="2025-04-15T15:53:40.969" v="288" actId="207"/>
        <pc:sldMkLst>
          <pc:docMk/>
          <pc:sldMk cId="0" sldId="264"/>
        </pc:sldMkLst>
        <pc:spChg chg="mod">
          <ac:chgData name="Eda Genc (Nokia)" userId="c77fd460-579b-40ee-9b6e-e0d8776376f8" providerId="ADAL" clId="{52E91FD8-E201-D147-9571-A3EF07FA0A70}" dt="2025-04-15T15:53:40.969" v="288" actId="207"/>
          <ac:spMkLst>
            <pc:docMk/>
            <pc:sldMk cId="0" sldId="264"/>
            <ac:spMk id="2" creationId="{00000000-0000-0000-0000-000000000000}"/>
          </ac:spMkLst>
        </pc:spChg>
      </pc:sldChg>
      <pc:sldChg chg="modSp mod">
        <pc:chgData name="Eda Genc (Nokia)" userId="c77fd460-579b-40ee-9b6e-e0d8776376f8" providerId="ADAL" clId="{52E91FD8-E201-D147-9571-A3EF07FA0A70}" dt="2025-04-24T16:26:26.587" v="692" actId="20577"/>
        <pc:sldMkLst>
          <pc:docMk/>
          <pc:sldMk cId="1170037945" sldId="268"/>
        </pc:sldMkLst>
        <pc:spChg chg="mod">
          <ac:chgData name="Eda Genc (Nokia)" userId="c77fd460-579b-40ee-9b6e-e0d8776376f8" providerId="ADAL" clId="{52E91FD8-E201-D147-9571-A3EF07FA0A70}" dt="2025-04-24T16:26:26.587" v="692" actId="20577"/>
          <ac:spMkLst>
            <pc:docMk/>
            <pc:sldMk cId="1170037945" sldId="268"/>
            <ac:spMk id="3" creationId="{93D542FF-5949-E18E-68C6-FE508189D464}"/>
          </ac:spMkLst>
        </pc:spChg>
      </pc:sldChg>
      <pc:sldChg chg="modSp del mod">
        <pc:chgData name="Eda Genc (Nokia)" userId="c77fd460-579b-40ee-9b6e-e0d8776376f8" providerId="ADAL" clId="{52E91FD8-E201-D147-9571-A3EF07FA0A70}" dt="2025-04-24T16:57:20.526" v="1025" actId="2696"/>
        <pc:sldMkLst>
          <pc:docMk/>
          <pc:sldMk cId="3305137601" sldId="274"/>
        </pc:sldMkLst>
      </pc:sldChg>
      <pc:sldChg chg="modSp add del mod modNotesTx">
        <pc:chgData name="Eda Genc (Nokia)" userId="c77fd460-579b-40ee-9b6e-e0d8776376f8" providerId="ADAL" clId="{52E91FD8-E201-D147-9571-A3EF07FA0A70}" dt="2025-04-24T17:13:00.262" v="1091"/>
        <pc:sldMkLst>
          <pc:docMk/>
          <pc:sldMk cId="1770393915" sldId="275"/>
        </pc:sldMkLst>
        <pc:spChg chg="mod">
          <ac:chgData name="Eda Genc (Nokia)" userId="c77fd460-579b-40ee-9b6e-e0d8776376f8" providerId="ADAL" clId="{52E91FD8-E201-D147-9571-A3EF07FA0A70}" dt="2025-04-24T16:21:01.167" v="541" actId="21"/>
          <ac:spMkLst>
            <pc:docMk/>
            <pc:sldMk cId="1770393915" sldId="275"/>
            <ac:spMk id="3" creationId="{C1A82297-352A-C3A9-33F5-0C369A6A2F77}"/>
          </ac:spMkLst>
        </pc:spChg>
      </pc:sldChg>
      <pc:sldChg chg="modSp mod">
        <pc:chgData name="Eda Genc (Nokia)" userId="c77fd460-579b-40ee-9b6e-e0d8776376f8" providerId="ADAL" clId="{52E91FD8-E201-D147-9571-A3EF07FA0A70}" dt="2025-04-24T16:46:24.607" v="927" actId="6549"/>
        <pc:sldMkLst>
          <pc:docMk/>
          <pc:sldMk cId="3337396165" sldId="286"/>
        </pc:sldMkLst>
        <pc:spChg chg="mod">
          <ac:chgData name="Eda Genc (Nokia)" userId="c77fd460-579b-40ee-9b6e-e0d8776376f8" providerId="ADAL" clId="{52E91FD8-E201-D147-9571-A3EF07FA0A70}" dt="2025-04-24T16:46:24.607" v="927" actId="6549"/>
          <ac:spMkLst>
            <pc:docMk/>
            <pc:sldMk cId="3337396165" sldId="286"/>
            <ac:spMk id="3" creationId="{2FF4F757-1E6A-61FD-603B-F96CB3652BC3}"/>
          </ac:spMkLst>
        </pc:spChg>
      </pc:sldChg>
      <pc:sldChg chg="modSp add del mod modCm">
        <pc:chgData name="Eda Genc (Nokia)" userId="c77fd460-579b-40ee-9b6e-e0d8776376f8" providerId="ADAL" clId="{52E91FD8-E201-D147-9571-A3EF07FA0A70}" dt="2025-04-24T17:14:07.474" v="1100"/>
        <pc:sldMkLst>
          <pc:docMk/>
          <pc:sldMk cId="3231665497" sldId="295"/>
        </pc:sldMkLst>
        <pc:spChg chg="mod">
          <ac:chgData name="Eda Genc (Nokia)" userId="c77fd460-579b-40ee-9b6e-e0d8776376f8" providerId="ADAL" clId="{52E91FD8-E201-D147-9571-A3EF07FA0A70}" dt="2025-04-24T16:56:23.359" v="1011" actId="21"/>
          <ac:spMkLst>
            <pc:docMk/>
            <pc:sldMk cId="3231665497" sldId="295"/>
            <ac:spMk id="3" creationId="{C151DDDC-BDBE-3F5E-CA13-0A34462C9212}"/>
          </ac:spMkLst>
        </pc:spChg>
        <pc:extLst>
          <p:ext xmlns:p="http://schemas.openxmlformats.org/presentationml/2006/main" uri="{D6D511B9-2390-475A-947B-AFAB55BFBCF1}">
            <pc226:cmChg xmlns:pc226="http://schemas.microsoft.com/office/powerpoint/2022/06/main/command" chg="mod">
              <pc226:chgData name="Eda Genc (Nokia)" userId="c77fd460-579b-40ee-9b6e-e0d8776376f8" providerId="ADAL" clId="{52E91FD8-E201-D147-9571-A3EF07FA0A70}" dt="2025-04-24T16:56:23.359" v="1011" actId="21"/>
              <pc2:cmMkLst xmlns:pc2="http://schemas.microsoft.com/office/powerpoint/2019/9/main/command">
                <pc:docMk/>
                <pc:sldMk cId="3231665497" sldId="295"/>
                <pc2:cmMk id="{CB4FDB65-9DB0-E54A-AEA6-68345AE7B643}"/>
              </pc2:cmMkLst>
            </pc226:cmChg>
          </p:ext>
        </pc:extLst>
      </pc:sldChg>
      <pc:sldChg chg="addSp delSp modSp add del mod modNotesTx">
        <pc:chgData name="Eda Genc (Nokia)" userId="c77fd460-579b-40ee-9b6e-e0d8776376f8" providerId="ADAL" clId="{52E91FD8-E201-D147-9571-A3EF07FA0A70}" dt="2025-04-24T17:13:31.581" v="1098"/>
        <pc:sldMkLst>
          <pc:docMk/>
          <pc:sldMk cId="1894424569" sldId="297"/>
        </pc:sldMkLst>
        <pc:spChg chg="mod">
          <ac:chgData name="Eda Genc (Nokia)" userId="c77fd460-579b-40ee-9b6e-e0d8776376f8" providerId="ADAL" clId="{52E91FD8-E201-D147-9571-A3EF07FA0A70}" dt="2025-04-24T16:40:16.546" v="771" actId="20577"/>
          <ac:spMkLst>
            <pc:docMk/>
            <pc:sldMk cId="1894424569" sldId="297"/>
            <ac:spMk id="2" creationId="{F948539E-7F6C-609D-B601-19A9BE2BAF01}"/>
          </ac:spMkLst>
        </pc:spChg>
        <pc:spChg chg="add mod">
          <ac:chgData name="Eda Genc (Nokia)" userId="c77fd460-579b-40ee-9b6e-e0d8776376f8" providerId="ADAL" clId="{52E91FD8-E201-D147-9571-A3EF07FA0A70}" dt="2025-04-24T16:34:34.443" v="695"/>
          <ac:spMkLst>
            <pc:docMk/>
            <pc:sldMk cId="1894424569" sldId="297"/>
            <ac:spMk id="3" creationId="{57C5EFA2-79A8-1B28-5565-C048FE2384C9}"/>
          </ac:spMkLst>
        </pc:spChg>
      </pc:sldChg>
      <pc:sldChg chg="delSp modSp add del mod">
        <pc:chgData name="Eda Genc (Nokia)" userId="c77fd460-579b-40ee-9b6e-e0d8776376f8" providerId="ADAL" clId="{52E91FD8-E201-D147-9571-A3EF07FA0A70}" dt="2025-04-28T13:45:18.354" v="1107" actId="255"/>
        <pc:sldMkLst>
          <pc:docMk/>
          <pc:sldMk cId="3342643598" sldId="298"/>
        </pc:sldMkLst>
        <pc:spChg chg="mod">
          <ac:chgData name="Eda Genc (Nokia)" userId="c77fd460-579b-40ee-9b6e-e0d8776376f8" providerId="ADAL" clId="{52E91FD8-E201-D147-9571-A3EF07FA0A70}" dt="2025-04-24T16:44:00.167" v="823" actId="1076"/>
          <ac:spMkLst>
            <pc:docMk/>
            <pc:sldMk cId="3342643598" sldId="298"/>
            <ac:spMk id="3" creationId="{EEF1C8DD-78D4-B647-B249-20CC09974AFA}"/>
          </ac:spMkLst>
        </pc:spChg>
        <pc:spChg chg="mod">
          <ac:chgData name="Eda Genc (Nokia)" userId="c77fd460-579b-40ee-9b6e-e0d8776376f8" providerId="ADAL" clId="{52E91FD8-E201-D147-9571-A3EF07FA0A70}" dt="2025-04-28T13:45:18.354" v="1107" actId="255"/>
          <ac:spMkLst>
            <pc:docMk/>
            <pc:sldMk cId="3342643598" sldId="298"/>
            <ac:spMk id="9" creationId="{58EDFF58-EA15-9C90-93C2-E69091A865FC}"/>
          </ac:spMkLst>
        </pc:spChg>
      </pc:sldChg>
      <pc:sldChg chg="del">
        <pc:chgData name="Eda Genc (Nokia)" userId="c77fd460-579b-40ee-9b6e-e0d8776376f8" providerId="ADAL" clId="{52E91FD8-E201-D147-9571-A3EF07FA0A70}" dt="2025-04-24T17:13:06.503" v="1093" actId="2696"/>
        <pc:sldMkLst>
          <pc:docMk/>
          <pc:sldMk cId="2111421845" sldId="299"/>
        </pc:sldMkLst>
      </pc:sldChg>
      <pc:sldChg chg="modSp del mod">
        <pc:chgData name="Eda Genc (Nokia)" userId="c77fd460-579b-40ee-9b6e-e0d8776376f8" providerId="ADAL" clId="{52E91FD8-E201-D147-9571-A3EF07FA0A70}" dt="2025-04-24T17:13:08.308" v="1096" actId="2696"/>
        <pc:sldMkLst>
          <pc:docMk/>
          <pc:sldMk cId="4184680476" sldId="300"/>
        </pc:sldMkLst>
      </pc:sldChg>
      <pc:sldChg chg="modSp del mod">
        <pc:chgData name="Eda Genc (Nokia)" userId="c77fd460-579b-40ee-9b6e-e0d8776376f8" providerId="ADAL" clId="{52E91FD8-E201-D147-9571-A3EF07FA0A70}" dt="2025-04-24T17:13:09.057" v="1097" actId="2696"/>
        <pc:sldMkLst>
          <pc:docMk/>
          <pc:sldMk cId="1691339317" sldId="301"/>
        </pc:sldMkLst>
      </pc:sldChg>
      <pc:sldChg chg="modSp del mod">
        <pc:chgData name="Eda Genc (Nokia)" userId="c77fd460-579b-40ee-9b6e-e0d8776376f8" providerId="ADAL" clId="{52E91FD8-E201-D147-9571-A3EF07FA0A70}" dt="2025-04-24T17:14:09.933" v="1101" actId="2696"/>
        <pc:sldMkLst>
          <pc:docMk/>
          <pc:sldMk cId="2600550975" sldId="302"/>
        </pc:sldMkLst>
      </pc:sldChg>
      <pc:sldChg chg="addSp delSp modSp new mod">
        <pc:chgData name="Eda Genc (Nokia)" userId="c77fd460-579b-40ee-9b6e-e0d8776376f8" providerId="ADAL" clId="{52E91FD8-E201-D147-9571-A3EF07FA0A70}" dt="2025-04-24T16:10:16.150" v="425" actId="20577"/>
        <pc:sldMkLst>
          <pc:docMk/>
          <pc:sldMk cId="1363448048" sldId="303"/>
        </pc:sldMkLst>
        <pc:spChg chg="mod">
          <ac:chgData name="Eda Genc (Nokia)" userId="c77fd460-579b-40ee-9b6e-e0d8776376f8" providerId="ADAL" clId="{52E91FD8-E201-D147-9571-A3EF07FA0A70}" dt="2025-04-24T16:10:16.150" v="425" actId="20577"/>
          <ac:spMkLst>
            <pc:docMk/>
            <pc:sldMk cId="1363448048" sldId="303"/>
            <ac:spMk id="2" creationId="{50DC711A-02BF-6E6E-49EC-E0662BE6D8B7}"/>
          </ac:spMkLst>
        </pc:spChg>
        <pc:spChg chg="mod">
          <ac:chgData name="Eda Genc (Nokia)" userId="c77fd460-579b-40ee-9b6e-e0d8776376f8" providerId="ADAL" clId="{52E91FD8-E201-D147-9571-A3EF07FA0A70}" dt="2025-04-24T16:09:27.130" v="344" actId="20577"/>
          <ac:spMkLst>
            <pc:docMk/>
            <pc:sldMk cId="1363448048" sldId="303"/>
            <ac:spMk id="3" creationId="{C3763741-2F40-4864-9B8C-9F09DA297775}"/>
          </ac:spMkLst>
        </pc:spChg>
        <pc:graphicFrameChg chg="add del mod modGraphic">
          <ac:chgData name="Eda Genc (Nokia)" userId="c77fd460-579b-40ee-9b6e-e0d8776376f8" providerId="ADAL" clId="{52E91FD8-E201-D147-9571-A3EF07FA0A70}" dt="2025-04-24T16:08:51.569" v="325" actId="313"/>
          <ac:graphicFrameMkLst>
            <pc:docMk/>
            <pc:sldMk cId="1363448048" sldId="303"/>
            <ac:graphicFrameMk id="7" creationId="{2937CD39-FB91-4970-EDC5-1D3FB4F35595}"/>
          </ac:graphicFrameMkLst>
        </pc:graphicFrameChg>
      </pc:sldChg>
      <pc:sldChg chg="addSp delSp modSp new add del mod">
        <pc:chgData name="Eda Genc (Nokia)" userId="c77fd460-579b-40ee-9b6e-e0d8776376f8" providerId="ADAL" clId="{52E91FD8-E201-D147-9571-A3EF07FA0A70}" dt="2025-04-24T17:13:31.581" v="1098"/>
        <pc:sldMkLst>
          <pc:docMk/>
          <pc:sldMk cId="3570354709" sldId="304"/>
        </pc:sldMkLst>
        <pc:spChg chg="mod">
          <ac:chgData name="Eda Genc (Nokia)" userId="c77fd460-579b-40ee-9b6e-e0d8776376f8" providerId="ADAL" clId="{52E91FD8-E201-D147-9571-A3EF07FA0A70}" dt="2025-04-24T16:43:23.260" v="815"/>
          <ac:spMkLst>
            <pc:docMk/>
            <pc:sldMk cId="3570354709" sldId="304"/>
            <ac:spMk id="2" creationId="{8B8165D2-ADD6-906A-3987-B75ED70160D7}"/>
          </ac:spMkLst>
        </pc:spChg>
        <pc:spChg chg="add mod">
          <ac:chgData name="Eda Genc (Nokia)" userId="c77fd460-579b-40ee-9b6e-e0d8776376f8" providerId="ADAL" clId="{52E91FD8-E201-D147-9571-A3EF07FA0A70}" dt="2025-04-24T16:43:47.123" v="820" actId="1076"/>
          <ac:spMkLst>
            <pc:docMk/>
            <pc:sldMk cId="3570354709" sldId="304"/>
            <ac:spMk id="8" creationId="{62803E0E-9599-9FD6-A0D1-C5BC6BD16746}"/>
          </ac:spMkLst>
        </pc:spChg>
        <pc:picChg chg="add mod">
          <ac:chgData name="Eda Genc (Nokia)" userId="c77fd460-579b-40ee-9b6e-e0d8776376f8" providerId="ADAL" clId="{52E91FD8-E201-D147-9571-A3EF07FA0A70}" dt="2025-04-24T16:43:42.746" v="819" actId="14100"/>
          <ac:picMkLst>
            <pc:docMk/>
            <pc:sldMk cId="3570354709" sldId="304"/>
            <ac:picMk id="7" creationId="{1F730F1D-8B6F-B5AC-C11D-126A448366A2}"/>
          </ac:picMkLst>
        </pc:picChg>
      </pc:sldChg>
      <pc:sldChg chg="modSp new add del mod">
        <pc:chgData name="Eda Genc (Nokia)" userId="c77fd460-579b-40ee-9b6e-e0d8776376f8" providerId="ADAL" clId="{52E91FD8-E201-D147-9571-A3EF07FA0A70}" dt="2025-04-30T14:11:08.350" v="1108" actId="20577"/>
        <pc:sldMkLst>
          <pc:docMk/>
          <pc:sldMk cId="4197624335" sldId="305"/>
        </pc:sldMkLst>
        <pc:spChg chg="mod">
          <ac:chgData name="Eda Genc (Nokia)" userId="c77fd460-579b-40ee-9b6e-e0d8776376f8" providerId="ADAL" clId="{52E91FD8-E201-D147-9571-A3EF07FA0A70}" dt="2025-04-24T17:01:54.646" v="1089" actId="20577"/>
          <ac:spMkLst>
            <pc:docMk/>
            <pc:sldMk cId="4197624335" sldId="305"/>
            <ac:spMk id="2" creationId="{43DE4F57-2F71-A809-81EC-34D648E822A1}"/>
          </ac:spMkLst>
        </pc:spChg>
        <pc:spChg chg="mod">
          <ac:chgData name="Eda Genc (Nokia)" userId="c77fd460-579b-40ee-9b6e-e0d8776376f8" providerId="ADAL" clId="{52E91FD8-E201-D147-9571-A3EF07FA0A70}" dt="2025-04-30T14:11:08.350" v="1108" actId="20577"/>
          <ac:spMkLst>
            <pc:docMk/>
            <pc:sldMk cId="4197624335" sldId="305"/>
            <ac:spMk id="3" creationId="{D1D03F16-9F87-8781-7AC9-F7F54FB09894}"/>
          </ac:spMkLst>
        </pc:spChg>
      </pc:sldChg>
      <pc:sldChg chg="add">
        <pc:chgData name="Eda Genc (Nokia)" userId="c77fd460-579b-40ee-9b6e-e0d8776376f8" providerId="ADAL" clId="{52E91FD8-E201-D147-9571-A3EF07FA0A70}" dt="2025-04-24T17:13:31.581" v="1098"/>
        <pc:sldMkLst>
          <pc:docMk/>
          <pc:sldMk cId="1488943702" sldId="306"/>
        </pc:sldMkLst>
      </pc:sldChg>
    </pc:docChg>
  </pc:docChgLst>
  <pc:docChgLst>
    <pc:chgData name="Salvatore Talarico (Nokia)" userId="S::salvatore.talarico@nokia.com::4c555d6f-9878-479f-8b49-9dc99b856ab6" providerId="AD" clId="Web-{1E1183AB-2B0C-759B-3B58-7D2A67C3AEF4}"/>
    <pc:docChg chg="modSld">
      <pc:chgData name="Salvatore Talarico (Nokia)" userId="S::salvatore.talarico@nokia.com::4c555d6f-9878-479f-8b49-9dc99b856ab6" providerId="AD" clId="Web-{1E1183AB-2B0C-759B-3B58-7D2A67C3AEF4}" dt="2025-04-24T16:06:22.196" v="1" actId="20577"/>
      <pc:docMkLst>
        <pc:docMk/>
      </pc:docMkLst>
      <pc:sldChg chg="modSp">
        <pc:chgData name="Salvatore Talarico (Nokia)" userId="S::salvatore.talarico@nokia.com::4c555d6f-9878-479f-8b49-9dc99b856ab6" providerId="AD" clId="Web-{1E1183AB-2B0C-759B-3B58-7D2A67C3AEF4}" dt="2025-04-24T16:06:22.196" v="1" actId="20577"/>
        <pc:sldMkLst>
          <pc:docMk/>
          <pc:sldMk cId="0" sldId="256"/>
        </pc:sldMkLst>
        <pc:spChg chg="mod">
          <ac:chgData name="Salvatore Talarico (Nokia)" userId="S::salvatore.talarico@nokia.com::4c555d6f-9878-479f-8b49-9dc99b856ab6" providerId="AD" clId="Web-{1E1183AB-2B0C-759B-3B58-7D2A67C3AEF4}" dt="2025-04-24T16:06:22.196" v="1" actId="20577"/>
          <ac:spMkLst>
            <pc:docMk/>
            <pc:sldMk cId="0" sldId="256"/>
            <ac:spMk id="307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802.11-25/0651r0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Eda Genc et al., Nokia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802.11-25/0651r0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Eda Genc et al., Nokia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802.11-25/0651r0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Eda Genc et al., Nokia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802.11-25/0651r0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Eda Genc et al., Nokia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802.11-25/0651r0</a:t>
            </a:r>
          </a:p>
        </p:txBody>
      </p:sp>
      <p:sp>
        <p:nvSpPr>
          <p:cNvPr id="5" name="Date Placeholder 4"/>
          <p:cNvSpPr>
            <a:spLocks noGrp="1"/>
          </p:cNvSpPr>
          <p:nvPr>
            <p:ph type="dt"/>
          </p:nvPr>
        </p:nvSpPr>
        <p:spPr/>
        <p:txBody>
          <a:bodyPr/>
          <a:lstStyle/>
          <a:p>
            <a:r>
              <a:rPr lang="en-US"/>
              <a:t>April 2025</a:t>
            </a:r>
          </a:p>
        </p:txBody>
      </p:sp>
      <p:sp>
        <p:nvSpPr>
          <p:cNvPr id="6" name="Footer Placeholder 5"/>
          <p:cNvSpPr>
            <a:spLocks noGrp="1"/>
          </p:cNvSpPr>
          <p:nvPr>
            <p:ph type="ftr"/>
          </p:nvPr>
        </p:nvSpPr>
        <p:spPr/>
        <p:txBody>
          <a:bodyPr/>
          <a:lstStyle/>
          <a:p>
            <a:r>
              <a:rPr lang="en-US"/>
              <a:t>Eda Genc et al., Nokia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961267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802.11-25/0651r0</a:t>
            </a:r>
          </a:p>
        </p:txBody>
      </p:sp>
      <p:sp>
        <p:nvSpPr>
          <p:cNvPr id="5" name="Date Placeholder 4"/>
          <p:cNvSpPr>
            <a:spLocks noGrp="1"/>
          </p:cNvSpPr>
          <p:nvPr>
            <p:ph type="dt"/>
          </p:nvPr>
        </p:nvSpPr>
        <p:spPr/>
        <p:txBody>
          <a:bodyPr/>
          <a:lstStyle/>
          <a:p>
            <a:r>
              <a:rPr lang="en-US"/>
              <a:t>April 2025</a:t>
            </a:r>
          </a:p>
        </p:txBody>
      </p:sp>
      <p:sp>
        <p:nvSpPr>
          <p:cNvPr id="6" name="Footer Placeholder 5"/>
          <p:cNvSpPr>
            <a:spLocks noGrp="1"/>
          </p:cNvSpPr>
          <p:nvPr>
            <p:ph type="ftr"/>
          </p:nvPr>
        </p:nvSpPr>
        <p:spPr/>
        <p:txBody>
          <a:bodyPr/>
          <a:lstStyle/>
          <a:p>
            <a:r>
              <a:rPr lang="en-US"/>
              <a:t>Eda Genc et al., Nokia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437478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8EF5D2-33CB-E4D2-C5E0-19BFD37BCCB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5C5A49-0083-D0ED-2B7F-FECAD134D7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7019F4-0FB4-97F3-B785-9C0FD6FAB47F}"/>
              </a:ext>
            </a:extLst>
          </p:cNvPr>
          <p:cNvSpPr>
            <a:spLocks noGrp="1"/>
          </p:cNvSpPr>
          <p:nvPr>
            <p:ph type="body" idx="1"/>
          </p:nvPr>
        </p:nvSpPr>
        <p:spPr/>
        <p:txBody>
          <a:bodyPr/>
          <a:lstStyle/>
          <a:p>
            <a:endParaRPr lang="en-US"/>
          </a:p>
        </p:txBody>
      </p:sp>
      <p:sp>
        <p:nvSpPr>
          <p:cNvPr id="4" name="Header Placeholder 3">
            <a:extLst>
              <a:ext uri="{FF2B5EF4-FFF2-40B4-BE49-F238E27FC236}">
                <a16:creationId xmlns:a16="http://schemas.microsoft.com/office/drawing/2014/main" id="{905EA1F5-9F04-0BE2-8220-8E3ADC99C887}"/>
              </a:ext>
            </a:extLst>
          </p:cNvPr>
          <p:cNvSpPr>
            <a:spLocks noGrp="1"/>
          </p:cNvSpPr>
          <p:nvPr>
            <p:ph type="hdr"/>
          </p:nvPr>
        </p:nvSpPr>
        <p:spPr/>
        <p:txBody>
          <a:bodyPr/>
          <a:lstStyle/>
          <a:p>
            <a:r>
              <a:rPr lang="en-US"/>
              <a:t>doc.: IEEE 802.11-25/0651r0</a:t>
            </a:r>
          </a:p>
        </p:txBody>
      </p:sp>
      <p:sp>
        <p:nvSpPr>
          <p:cNvPr id="5" name="Date Placeholder 4">
            <a:extLst>
              <a:ext uri="{FF2B5EF4-FFF2-40B4-BE49-F238E27FC236}">
                <a16:creationId xmlns:a16="http://schemas.microsoft.com/office/drawing/2014/main" id="{E21A3169-044B-87BE-7A41-D5E2B5C9DD88}"/>
              </a:ext>
            </a:extLst>
          </p:cNvPr>
          <p:cNvSpPr>
            <a:spLocks noGrp="1"/>
          </p:cNvSpPr>
          <p:nvPr>
            <p:ph type="dt"/>
          </p:nvPr>
        </p:nvSpPr>
        <p:spPr/>
        <p:txBody>
          <a:bodyPr/>
          <a:lstStyle/>
          <a:p>
            <a:r>
              <a:rPr lang="en-US"/>
              <a:t>April 2025</a:t>
            </a:r>
          </a:p>
        </p:txBody>
      </p:sp>
      <p:sp>
        <p:nvSpPr>
          <p:cNvPr id="6" name="Footer Placeholder 5">
            <a:extLst>
              <a:ext uri="{FF2B5EF4-FFF2-40B4-BE49-F238E27FC236}">
                <a16:creationId xmlns:a16="http://schemas.microsoft.com/office/drawing/2014/main" id="{BE34EF7B-2B2E-8BEF-BC73-C74B82271112}"/>
              </a:ext>
            </a:extLst>
          </p:cNvPr>
          <p:cNvSpPr>
            <a:spLocks noGrp="1"/>
          </p:cNvSpPr>
          <p:nvPr>
            <p:ph type="ftr"/>
          </p:nvPr>
        </p:nvSpPr>
        <p:spPr/>
        <p:txBody>
          <a:bodyPr/>
          <a:lstStyle/>
          <a:p>
            <a:r>
              <a:rPr lang="en-US"/>
              <a:t>Eda Genc et al., Nokia</a:t>
            </a:r>
          </a:p>
        </p:txBody>
      </p:sp>
      <p:sp>
        <p:nvSpPr>
          <p:cNvPr id="7" name="Slide Number Placeholder 6">
            <a:extLst>
              <a:ext uri="{FF2B5EF4-FFF2-40B4-BE49-F238E27FC236}">
                <a16:creationId xmlns:a16="http://schemas.microsoft.com/office/drawing/2014/main" id="{8D21E654-73D7-7BEF-CDC4-248F5CBA7501}"/>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165911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endParaRPr lang="en-US" sz="1200" b="0" kern="0" dirty="0"/>
          </a:p>
        </p:txBody>
      </p:sp>
      <p:sp>
        <p:nvSpPr>
          <p:cNvPr id="4" name="Header Placeholder 3"/>
          <p:cNvSpPr>
            <a:spLocks noGrp="1"/>
          </p:cNvSpPr>
          <p:nvPr>
            <p:ph type="hdr"/>
          </p:nvPr>
        </p:nvSpPr>
        <p:spPr/>
        <p:txBody>
          <a:bodyPr/>
          <a:lstStyle/>
          <a:p>
            <a:r>
              <a:rPr lang="en-US"/>
              <a:t>doc.: IEEE 802.11-25/0651r0</a:t>
            </a:r>
          </a:p>
        </p:txBody>
      </p:sp>
      <p:sp>
        <p:nvSpPr>
          <p:cNvPr id="5" name="Date Placeholder 4"/>
          <p:cNvSpPr>
            <a:spLocks noGrp="1"/>
          </p:cNvSpPr>
          <p:nvPr>
            <p:ph type="dt"/>
          </p:nvPr>
        </p:nvSpPr>
        <p:spPr/>
        <p:txBody>
          <a:bodyPr/>
          <a:lstStyle/>
          <a:p>
            <a:r>
              <a:rPr lang="en-US"/>
              <a:t>April 2025</a:t>
            </a:r>
          </a:p>
        </p:txBody>
      </p:sp>
      <p:sp>
        <p:nvSpPr>
          <p:cNvPr id="6" name="Footer Placeholder 5"/>
          <p:cNvSpPr>
            <a:spLocks noGrp="1"/>
          </p:cNvSpPr>
          <p:nvPr>
            <p:ph type="ftr"/>
          </p:nvPr>
        </p:nvSpPr>
        <p:spPr/>
        <p:txBody>
          <a:bodyPr/>
          <a:lstStyle/>
          <a:p>
            <a:r>
              <a:rPr lang="en-US"/>
              <a:t>Eda Genc et al., Nokia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656026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802.11-25/0651r0</a:t>
            </a:r>
          </a:p>
        </p:txBody>
      </p:sp>
      <p:sp>
        <p:nvSpPr>
          <p:cNvPr id="5" name="Date Placeholder 4"/>
          <p:cNvSpPr>
            <a:spLocks noGrp="1"/>
          </p:cNvSpPr>
          <p:nvPr>
            <p:ph type="dt"/>
          </p:nvPr>
        </p:nvSpPr>
        <p:spPr/>
        <p:txBody>
          <a:bodyPr/>
          <a:lstStyle/>
          <a:p>
            <a:r>
              <a:rPr lang="en-US"/>
              <a:t>April 2025</a:t>
            </a:r>
          </a:p>
        </p:txBody>
      </p:sp>
      <p:sp>
        <p:nvSpPr>
          <p:cNvPr id="6" name="Footer Placeholder 5"/>
          <p:cNvSpPr>
            <a:spLocks noGrp="1"/>
          </p:cNvSpPr>
          <p:nvPr>
            <p:ph type="ftr"/>
          </p:nvPr>
        </p:nvSpPr>
        <p:spPr/>
        <p:txBody>
          <a:bodyPr/>
          <a:lstStyle/>
          <a:p>
            <a:r>
              <a:rPr lang="en-US"/>
              <a:t>Eda Genc et al., Nokia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9431787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802.11-25/0651r0</a:t>
            </a:r>
          </a:p>
        </p:txBody>
      </p:sp>
      <p:sp>
        <p:nvSpPr>
          <p:cNvPr id="5" name="Rectangle 3"/>
          <p:cNvSpPr>
            <a:spLocks noGrp="1" noChangeArrowheads="1"/>
          </p:cNvSpPr>
          <p:nvPr>
            <p:ph type="dt"/>
          </p:nvPr>
        </p:nvSpPr>
        <p:spPr>
          <a:ln/>
        </p:spPr>
        <p:txBody>
          <a:bodyPr/>
          <a:lstStyle/>
          <a:p>
            <a:r>
              <a:rPr lang="en-US"/>
              <a:t>April 2025</a:t>
            </a:r>
          </a:p>
        </p:txBody>
      </p:sp>
      <p:sp>
        <p:nvSpPr>
          <p:cNvPr id="6" name="Rectangle 6"/>
          <p:cNvSpPr>
            <a:spLocks noGrp="1" noChangeArrowheads="1"/>
          </p:cNvSpPr>
          <p:nvPr>
            <p:ph type="ftr"/>
          </p:nvPr>
        </p:nvSpPr>
        <p:spPr>
          <a:ln/>
        </p:spPr>
        <p:txBody>
          <a:bodyPr/>
          <a:lstStyle/>
          <a:p>
            <a:r>
              <a:rPr lang="en-US"/>
              <a:t>Eda Genc et al., Nokia</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Eda Genc et al., Nokia</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2025</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2025</a:t>
            </a:r>
            <a:endParaRPr lang="en-GB"/>
          </a:p>
        </p:txBody>
      </p:sp>
      <p:sp>
        <p:nvSpPr>
          <p:cNvPr id="6" name="Footer Placeholder 5"/>
          <p:cNvSpPr>
            <a:spLocks noGrp="1"/>
          </p:cNvSpPr>
          <p:nvPr>
            <p:ph type="ftr" idx="11"/>
          </p:nvPr>
        </p:nvSpPr>
        <p:spPr/>
        <p:txBody>
          <a:bodyPr/>
          <a:lstStyle>
            <a:lvl1pPr>
              <a:defRPr/>
            </a:lvl1pPr>
          </a:lstStyle>
          <a:p>
            <a:r>
              <a:rPr lang="en-GB"/>
              <a:t>Eda Genc et al.,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Eda Genc et al., Nokia</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2025</a:t>
            </a:r>
            <a:endParaRPr lang="en-GB"/>
          </a:p>
        </p:txBody>
      </p:sp>
      <p:sp>
        <p:nvSpPr>
          <p:cNvPr id="4" name="Footer Placeholder 3"/>
          <p:cNvSpPr>
            <a:spLocks noGrp="1"/>
          </p:cNvSpPr>
          <p:nvPr>
            <p:ph type="ftr" idx="11"/>
          </p:nvPr>
        </p:nvSpPr>
        <p:spPr/>
        <p:txBody>
          <a:bodyPr/>
          <a:lstStyle>
            <a:lvl1pPr>
              <a:defRPr/>
            </a:lvl1pPr>
          </a:lstStyle>
          <a:p>
            <a:r>
              <a:rPr lang="en-GB"/>
              <a:t>Eda Genc et al.,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2025</a:t>
            </a:r>
            <a:endParaRPr lang="en-GB"/>
          </a:p>
        </p:txBody>
      </p:sp>
      <p:sp>
        <p:nvSpPr>
          <p:cNvPr id="3" name="Footer Placeholder 2"/>
          <p:cNvSpPr>
            <a:spLocks noGrp="1"/>
          </p:cNvSpPr>
          <p:nvPr>
            <p:ph type="ftr" idx="11"/>
          </p:nvPr>
        </p:nvSpPr>
        <p:spPr/>
        <p:txBody>
          <a:bodyPr/>
          <a:lstStyle>
            <a:lvl1pPr>
              <a:defRPr/>
            </a:lvl1pPr>
          </a:lstStyle>
          <a:p>
            <a:r>
              <a:rPr lang="en-GB"/>
              <a:t>Eda Genc et al.,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2025</a:t>
            </a:r>
            <a:endParaRPr lang="en-GB"/>
          </a:p>
        </p:txBody>
      </p:sp>
      <p:sp>
        <p:nvSpPr>
          <p:cNvPr id="5" name="Footer Placeholder 4"/>
          <p:cNvSpPr>
            <a:spLocks noGrp="1"/>
          </p:cNvSpPr>
          <p:nvPr>
            <p:ph type="ftr" idx="11"/>
          </p:nvPr>
        </p:nvSpPr>
        <p:spPr/>
        <p:txBody>
          <a:bodyPr/>
          <a:lstStyle>
            <a:lvl1pPr>
              <a:defRPr/>
            </a:lvl1pPr>
          </a:lstStyle>
          <a:p>
            <a:r>
              <a:rPr lang="en-GB"/>
              <a:t>Eda Genc et al.,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2025</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Eda Genc et al., Nokia</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802.11-25/0651r0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4/11-24-1591-03-00bn-thoughts-on-seamless-roaming-and-npca.pptx" TargetMode="External"/><Relationship Id="rId3" Type="http://schemas.openxmlformats.org/officeDocument/2006/relationships/hyperlink" Target="https://mentor.ieee.org/802.11/dcn/25/11-25-0566-00-00bn-pdt-mac-on-seamless-roaming-part-1.docx" TargetMode="External"/><Relationship Id="rId7" Type="http://schemas.openxmlformats.org/officeDocument/2006/relationships/hyperlink" Target="https://www.ieee802.org/11/private/Draft_Standards/11bn/Draft%20P802.11bn_D0.2.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5/11-25-0014-14-00bn-tgbn-motions-list-part-2.pptx" TargetMode="External"/><Relationship Id="rId5" Type="http://schemas.openxmlformats.org/officeDocument/2006/relationships/hyperlink" Target="https://mentor.ieee.org/802.11/dcn/24/11-24-0171-26-00bn-tgbn-motions-list-part-1.pptx" TargetMode="External"/><Relationship Id="rId4" Type="http://schemas.openxmlformats.org/officeDocument/2006/relationships/hyperlink" Target="https://mentor.ieee.org/802.11/dcn/24/11-24-1762-23-00bn-pdt-mac-npca.docx" TargetMode="External"/><Relationship Id="rId9" Type="http://schemas.openxmlformats.org/officeDocument/2006/relationships/hyperlink" Target="https://mentor.ieee.org/802.11/dcn/25/11-25-0296-17-00bn-ieee-802-11bn-cc50-comments-on-d0-1.xls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t>Improvements for NPCA and Seamless Roaming Interoperability</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2025-04-15</a:t>
            </a:r>
          </a:p>
        </p:txBody>
      </p:sp>
      <p:sp>
        <p:nvSpPr>
          <p:cNvPr id="6" name="Date Placeholder 3"/>
          <p:cNvSpPr>
            <a:spLocks noGrp="1"/>
          </p:cNvSpPr>
          <p:nvPr>
            <p:ph type="dt" idx="10"/>
          </p:nvPr>
        </p:nvSpPr>
        <p:spPr/>
        <p:txBody>
          <a:bodyPr/>
          <a:lstStyle/>
          <a:p>
            <a:r>
              <a:rPr lang="en-US"/>
              <a:t>April 2025</a:t>
            </a:r>
            <a:endParaRPr lang="en-GB"/>
          </a:p>
        </p:txBody>
      </p:sp>
      <p:sp>
        <p:nvSpPr>
          <p:cNvPr id="7" name="Footer Placeholder 4"/>
          <p:cNvSpPr>
            <a:spLocks noGrp="1"/>
          </p:cNvSpPr>
          <p:nvPr>
            <p:ph type="ftr" idx="11"/>
          </p:nvPr>
        </p:nvSpPr>
        <p:spPr/>
        <p:txBody>
          <a:bodyPr/>
          <a:lstStyle/>
          <a:p>
            <a:r>
              <a:rPr lang="en-GB"/>
              <a:t>Eda Genc et al., Nokia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2662595230"/>
              </p:ext>
            </p:extLst>
          </p:nvPr>
        </p:nvGraphicFramePr>
        <p:xfrm>
          <a:off x="980765" y="2314962"/>
          <a:ext cx="10272712" cy="4386263"/>
        </p:xfrm>
        <a:graphic>
          <a:graphicData uri="http://schemas.openxmlformats.org/presentationml/2006/ole">
            <mc:AlternateContent xmlns:mc="http://schemas.openxmlformats.org/markup-compatibility/2006">
              <mc:Choice xmlns:v="urn:schemas-microsoft-com:vml" Requires="v">
                <p:oleObj name="Document" r:id="rId3" imgW="10439400" imgH="4483100" progId="Word.Document.8">
                  <p:embed/>
                </p:oleObj>
              </mc:Choice>
              <mc:Fallback>
                <p:oleObj name="Document" r:id="rId3" imgW="10439400" imgH="4483100" progId="Word.Document.8">
                  <p:embed/>
                  <p:pic>
                    <p:nvPicPr>
                      <p:cNvPr id="3075" name="Object 3"/>
                      <p:cNvPicPr>
                        <a:picLocks noChangeAspect="1" noChangeArrowheads="1"/>
                      </p:cNvPicPr>
                      <p:nvPr/>
                    </p:nvPicPr>
                    <p:blipFill>
                      <a:blip r:embed="rId4"/>
                      <a:srcRect/>
                      <a:stretch>
                        <a:fillRect/>
                      </a:stretch>
                    </p:blipFill>
                    <p:spPr bwMode="auto">
                      <a:xfrm>
                        <a:off x="980765" y="2314962"/>
                        <a:ext cx="10272712" cy="4386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81063-FFEB-D4E5-7D98-223F96181B36}"/>
              </a:ext>
            </a:extLst>
          </p:cNvPr>
          <p:cNvSpPr>
            <a:spLocks noGrp="1"/>
          </p:cNvSpPr>
          <p:nvPr>
            <p:ph type="title"/>
          </p:nvPr>
        </p:nvSpPr>
        <p:spPr/>
        <p:txBody>
          <a:bodyPr/>
          <a:lstStyle/>
          <a:p>
            <a:r>
              <a:rPr lang="en-US"/>
              <a:t>Conclusions</a:t>
            </a:r>
          </a:p>
        </p:txBody>
      </p:sp>
      <p:sp>
        <p:nvSpPr>
          <p:cNvPr id="3" name="Content Placeholder 2">
            <a:extLst>
              <a:ext uri="{FF2B5EF4-FFF2-40B4-BE49-F238E27FC236}">
                <a16:creationId xmlns:a16="http://schemas.microsoft.com/office/drawing/2014/main" id="{2FF4F757-1E6A-61FD-603B-F96CB3652BC3}"/>
              </a:ext>
            </a:extLst>
          </p:cNvPr>
          <p:cNvSpPr>
            <a:spLocks noGrp="1"/>
          </p:cNvSpPr>
          <p:nvPr>
            <p:ph idx="1"/>
          </p:nvPr>
        </p:nvSpPr>
        <p:spPr/>
        <p:txBody>
          <a:bodyPr/>
          <a:lstStyle/>
          <a:p>
            <a:pPr>
              <a:buFont typeface="Arial" panose="020B0604020202020204" pitchFamily="34" charset="0"/>
              <a:buChar char="•"/>
            </a:pPr>
            <a:r>
              <a:rPr lang="en-US"/>
              <a:t>Seamless roaming and NPCA mechanisms can be operated concurrently and a baseline behavior from a non-AP STA point of view is needed to define in which particular primary channel a non-AP STA shall operate upon roaming.</a:t>
            </a:r>
            <a:endParaRPr lang="en-US">
              <a:cs typeface="Times New Roman"/>
            </a:endParaRPr>
          </a:p>
          <a:p>
            <a:pPr>
              <a:buFont typeface="Arial" panose="020B0604020202020204" pitchFamily="34" charset="0"/>
              <a:buChar char="•"/>
            </a:pPr>
            <a:r>
              <a:rPr lang="en-US"/>
              <a:t>We proposed two options for a baseline behavior and we also discuss further options on how to more optimally handle the NPCA transitions while roaming.</a:t>
            </a:r>
            <a:endParaRPr lang="en-US">
              <a:cs typeface="Times New Roman"/>
            </a:endParaRPr>
          </a:p>
          <a:p>
            <a:endParaRPr lang="en-US"/>
          </a:p>
        </p:txBody>
      </p:sp>
      <p:sp>
        <p:nvSpPr>
          <p:cNvPr id="4" name="Slide Number Placeholder 3">
            <a:extLst>
              <a:ext uri="{FF2B5EF4-FFF2-40B4-BE49-F238E27FC236}">
                <a16:creationId xmlns:a16="http://schemas.microsoft.com/office/drawing/2014/main" id="{E66ED1CE-AE29-411E-5488-5CF543819F7F}"/>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7F9F7802-51B6-7B2F-701F-4FD33E87D51B}"/>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4EF64F49-A32C-4E37-7A16-8AAAFC8B2D79}"/>
              </a:ext>
            </a:extLst>
          </p:cNvPr>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3337396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F72AF-85CC-5E7A-76D4-549A3A2153F8}"/>
              </a:ext>
            </a:extLst>
          </p:cNvPr>
          <p:cNvSpPr>
            <a:spLocks noGrp="1"/>
          </p:cNvSpPr>
          <p:nvPr>
            <p:ph type="title"/>
          </p:nvPr>
        </p:nvSpPr>
        <p:spPr/>
        <p:txBody>
          <a:bodyPr/>
          <a:lstStyle/>
          <a:p>
            <a:r>
              <a:rPr lang="en-US"/>
              <a:t>Straw Polls</a:t>
            </a:r>
          </a:p>
        </p:txBody>
      </p:sp>
      <p:sp>
        <p:nvSpPr>
          <p:cNvPr id="3" name="Content Placeholder 2">
            <a:extLst>
              <a:ext uri="{FF2B5EF4-FFF2-40B4-BE49-F238E27FC236}">
                <a16:creationId xmlns:a16="http://schemas.microsoft.com/office/drawing/2014/main" id="{C151DDDC-BDBE-3F5E-CA13-0A34462C9212}"/>
              </a:ext>
            </a:extLst>
          </p:cNvPr>
          <p:cNvSpPr>
            <a:spLocks noGrp="1"/>
          </p:cNvSpPr>
          <p:nvPr>
            <p:ph idx="1"/>
          </p:nvPr>
        </p:nvSpPr>
        <p:spPr/>
        <p:txBody>
          <a:bodyPr/>
          <a:lstStyle/>
          <a:p>
            <a:r>
              <a:rPr lang="en-US"/>
              <a:t>SP1: Do you agree that upon roaming a STA affiliated with a non-AP</a:t>
            </a:r>
            <a:r>
              <a:rPr lang="en-US" sz="2400" kern="0"/>
              <a:t> MLD shall </a:t>
            </a:r>
            <a:r>
              <a:rPr lang="en-US"/>
              <a:t>always switch</a:t>
            </a:r>
            <a:r>
              <a:rPr lang="en-US" sz="2400"/>
              <a:t> to the primary channel of the AP affiliated with the target AP MLD </a:t>
            </a:r>
            <a:r>
              <a:rPr lang="en-US"/>
              <a:t>for link setup and data path establishment with the AP affiliated with the target AP MLD  (Option 1)?</a:t>
            </a:r>
          </a:p>
          <a:p>
            <a:endParaRPr lang="en-US"/>
          </a:p>
          <a:p>
            <a:endParaRPr lang="en-US">
              <a:cs typeface="Times New Roman"/>
            </a:endParaRPr>
          </a:p>
          <a:p>
            <a:endParaRPr lang="en-US">
              <a:cs typeface="Times New Roman"/>
            </a:endParaRPr>
          </a:p>
          <a:p>
            <a:endParaRPr lang="en-US">
              <a:cs typeface="Times New Roman"/>
            </a:endParaRPr>
          </a:p>
        </p:txBody>
      </p:sp>
      <p:sp>
        <p:nvSpPr>
          <p:cNvPr id="4" name="Slide Number Placeholder 3">
            <a:extLst>
              <a:ext uri="{FF2B5EF4-FFF2-40B4-BE49-F238E27FC236}">
                <a16:creationId xmlns:a16="http://schemas.microsoft.com/office/drawing/2014/main" id="{451E8E78-FD68-482D-4691-9F8909733CB8}"/>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4C7EFA7F-92C9-6965-5322-2C054D492C59}"/>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F880669C-D318-714D-D1EF-A3E0CBD8E0BA}"/>
              </a:ext>
            </a:extLst>
          </p:cNvPr>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3231665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E4F57-2F71-A809-81EC-34D648E822A1}"/>
              </a:ext>
            </a:extLst>
          </p:cNvPr>
          <p:cNvSpPr>
            <a:spLocks noGrp="1"/>
          </p:cNvSpPr>
          <p:nvPr>
            <p:ph type="title"/>
          </p:nvPr>
        </p:nvSpPr>
        <p:spPr/>
        <p:txBody>
          <a:bodyPr/>
          <a:lstStyle/>
          <a:p>
            <a:r>
              <a:rPr lang="en-US"/>
              <a:t>Straw Polls</a:t>
            </a:r>
          </a:p>
        </p:txBody>
      </p:sp>
      <p:sp>
        <p:nvSpPr>
          <p:cNvPr id="3" name="Content Placeholder 2">
            <a:extLst>
              <a:ext uri="{FF2B5EF4-FFF2-40B4-BE49-F238E27FC236}">
                <a16:creationId xmlns:a16="http://schemas.microsoft.com/office/drawing/2014/main" id="{D1D03F16-9F87-8781-7AC9-F7F54FB09894}"/>
              </a:ext>
            </a:extLst>
          </p:cNvPr>
          <p:cNvSpPr>
            <a:spLocks noGrp="1"/>
          </p:cNvSpPr>
          <p:nvPr>
            <p:ph idx="1"/>
          </p:nvPr>
        </p:nvSpPr>
        <p:spPr/>
        <p:txBody>
          <a:bodyPr/>
          <a:lstStyle/>
          <a:p>
            <a:r>
              <a:rPr lang="en-US"/>
              <a:t>SP2: Do you agree that further mechanisms are needed to properly handle the case when while the current AP MLD operates on the primary channel, the target AP MLD has switched to the NPCA primary channel and vice versa? </a:t>
            </a:r>
            <a:endParaRPr lang="en-US">
              <a:cs typeface="Times New Roman"/>
            </a:endParaRPr>
          </a:p>
        </p:txBody>
      </p:sp>
      <p:sp>
        <p:nvSpPr>
          <p:cNvPr id="4" name="Slide Number Placeholder 3">
            <a:extLst>
              <a:ext uri="{FF2B5EF4-FFF2-40B4-BE49-F238E27FC236}">
                <a16:creationId xmlns:a16="http://schemas.microsoft.com/office/drawing/2014/main" id="{FE631ED2-0DF3-F5D7-847B-0CBEC63FFBB4}"/>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084B235D-9107-41E2-9883-7C16CA0040F4}"/>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8B03D0E7-F238-3417-E244-4EFB0A4EB2C3}"/>
              </a:ext>
            </a:extLst>
          </p:cNvPr>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4197624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b="0"/>
              <a:t>[1] PDT MAC Seamless Roaming, </a:t>
            </a:r>
            <a:r>
              <a:rPr lang="en-GB" b="0">
                <a:solidFill>
                  <a:srgbClr val="0070C0"/>
                </a:solidFill>
                <a:hlinkClick r:id="rId3">
                  <a:extLst>
                    <a:ext uri="{A12FA001-AC4F-418D-AE19-62706E023703}">
                      <ahyp:hlinkClr xmlns:ahyp="http://schemas.microsoft.com/office/drawing/2018/hyperlinkcolor" val="tx"/>
                    </a:ext>
                  </a:extLst>
                </a:hlinkClick>
              </a:rPr>
              <a:t>IEEE 802.11-25/0566r0</a:t>
            </a:r>
            <a:r>
              <a:rPr lang="en-GB" b="0">
                <a:solidFill>
                  <a:srgbClr val="0070C0"/>
                </a:solidFill>
              </a:rPr>
              <a:t>.</a:t>
            </a:r>
          </a:p>
          <a:p>
            <a:r>
              <a:rPr lang="en-GB" b="0"/>
              <a:t>[2] PDT MAC NPCA, </a:t>
            </a:r>
            <a:r>
              <a:rPr lang="en-GB" b="0">
                <a:solidFill>
                  <a:srgbClr val="0070C0"/>
                </a:solidFill>
                <a:hlinkClick r:id="rId4">
                  <a:extLst>
                    <a:ext uri="{A12FA001-AC4F-418D-AE19-62706E023703}">
                      <ahyp:hlinkClr xmlns:ahyp="http://schemas.microsoft.com/office/drawing/2018/hyperlinkcolor" val="tx"/>
                    </a:ext>
                  </a:extLst>
                </a:hlinkClick>
              </a:rPr>
              <a:t>IEEE 802.11-24/1762r23</a:t>
            </a:r>
            <a:r>
              <a:rPr lang="en-GB" b="0">
                <a:solidFill>
                  <a:srgbClr val="0070C0"/>
                </a:solidFill>
              </a:rPr>
              <a:t>.</a:t>
            </a:r>
          </a:p>
          <a:p>
            <a:r>
              <a:rPr lang="en-GB" b="0">
                <a:solidFill>
                  <a:schemeClr val="tx1"/>
                </a:solidFill>
              </a:rPr>
              <a:t>[3] </a:t>
            </a:r>
            <a:r>
              <a:rPr lang="en-GB" b="0" err="1">
                <a:solidFill>
                  <a:schemeClr val="tx1"/>
                </a:solidFill>
              </a:rPr>
              <a:t>TGbn</a:t>
            </a:r>
            <a:r>
              <a:rPr lang="en-GB" b="0">
                <a:solidFill>
                  <a:schemeClr val="tx1"/>
                </a:solidFill>
              </a:rPr>
              <a:t> Motion List - Part 1, </a:t>
            </a:r>
            <a:r>
              <a:rPr lang="en-GB" b="0">
                <a:solidFill>
                  <a:srgbClr val="0070C0"/>
                </a:solidFill>
                <a:hlinkClick r:id="rId5">
                  <a:extLst>
                    <a:ext uri="{A12FA001-AC4F-418D-AE19-62706E023703}">
                      <ahyp:hlinkClr xmlns:ahyp="http://schemas.microsoft.com/office/drawing/2018/hyperlinkcolor" val="tx"/>
                    </a:ext>
                  </a:extLst>
                </a:hlinkClick>
              </a:rPr>
              <a:t>v26</a:t>
            </a:r>
            <a:r>
              <a:rPr lang="en-GB" b="0">
                <a:solidFill>
                  <a:srgbClr val="0070C0"/>
                </a:solidFill>
              </a:rPr>
              <a:t>.</a:t>
            </a:r>
          </a:p>
          <a:p>
            <a:r>
              <a:rPr lang="en-GB" b="0">
                <a:solidFill>
                  <a:schemeClr val="tx1"/>
                </a:solidFill>
              </a:rPr>
              <a:t>[4] </a:t>
            </a:r>
            <a:r>
              <a:rPr lang="en-GB" b="0" err="1">
                <a:solidFill>
                  <a:schemeClr val="tx1"/>
                </a:solidFill>
              </a:rPr>
              <a:t>TGbn</a:t>
            </a:r>
            <a:r>
              <a:rPr lang="en-GB" b="0">
                <a:solidFill>
                  <a:schemeClr val="tx1"/>
                </a:solidFill>
              </a:rPr>
              <a:t> Motion List - Part 2, </a:t>
            </a:r>
            <a:r>
              <a:rPr lang="en-GB" b="0">
                <a:solidFill>
                  <a:srgbClr val="0070C0"/>
                </a:solidFill>
                <a:hlinkClick r:id="rId6">
                  <a:extLst>
                    <a:ext uri="{A12FA001-AC4F-418D-AE19-62706E023703}">
                      <ahyp:hlinkClr xmlns:ahyp="http://schemas.microsoft.com/office/drawing/2018/hyperlinkcolor" val="tx"/>
                    </a:ext>
                  </a:extLst>
                </a:hlinkClick>
              </a:rPr>
              <a:t>v14</a:t>
            </a:r>
            <a:r>
              <a:rPr lang="en-GB" b="0">
                <a:solidFill>
                  <a:srgbClr val="0070C0"/>
                </a:solidFill>
              </a:rPr>
              <a:t>.</a:t>
            </a:r>
          </a:p>
          <a:p>
            <a:r>
              <a:rPr lang="en-GB" b="0">
                <a:solidFill>
                  <a:schemeClr val="tx1"/>
                </a:solidFill>
              </a:rPr>
              <a:t>[5]</a:t>
            </a:r>
            <a:r>
              <a:rPr lang="en-GB" b="0">
                <a:solidFill>
                  <a:srgbClr val="0070C0"/>
                </a:solidFill>
              </a:rPr>
              <a:t> </a:t>
            </a:r>
            <a:r>
              <a:rPr lang="en-GB" b="0">
                <a:solidFill>
                  <a:srgbClr val="0070C0"/>
                </a:solidFill>
                <a:hlinkClick r:id="rId7">
                  <a:extLst>
                    <a:ext uri="{A12FA001-AC4F-418D-AE19-62706E023703}">
                      <ahyp:hlinkClr xmlns:ahyp="http://schemas.microsoft.com/office/drawing/2018/hyperlinkcolor" val="tx"/>
                    </a:ext>
                  </a:extLst>
                </a:hlinkClick>
              </a:rPr>
              <a:t>IEEE P802.11bn™/D0.2</a:t>
            </a:r>
            <a:r>
              <a:rPr lang="en-GB" b="0">
                <a:solidFill>
                  <a:srgbClr val="0070C0"/>
                </a:solidFill>
              </a:rPr>
              <a:t>.</a:t>
            </a:r>
          </a:p>
          <a:p>
            <a:r>
              <a:rPr lang="en-GB" b="0">
                <a:solidFill>
                  <a:schemeClr val="tx1"/>
                </a:solidFill>
              </a:rPr>
              <a:t>[6] </a:t>
            </a:r>
            <a:r>
              <a:rPr lang="en-GB" b="0">
                <a:solidFill>
                  <a:srgbClr val="0070C0"/>
                </a:solidFill>
                <a:hlinkClick r:id="rId8">
                  <a:extLst>
                    <a:ext uri="{A12FA001-AC4F-418D-AE19-62706E023703}">
                      <ahyp:hlinkClr xmlns:ahyp="http://schemas.microsoft.com/office/drawing/2018/hyperlinkcolor" val="tx"/>
                    </a:ext>
                  </a:extLst>
                </a:hlinkClick>
              </a:rPr>
              <a:t>Thoughts on Seamless Roaming and NPCA</a:t>
            </a:r>
            <a:r>
              <a:rPr lang="en-GB" b="0">
                <a:solidFill>
                  <a:srgbClr val="0070C0"/>
                </a:solidFill>
              </a:rPr>
              <a:t> </a:t>
            </a:r>
            <a:r>
              <a:rPr lang="en-GB" b="0">
                <a:solidFill>
                  <a:schemeClr val="tx1"/>
                </a:solidFill>
              </a:rPr>
              <a:t>, Ning Gao (Oppo).</a:t>
            </a:r>
          </a:p>
          <a:p>
            <a:r>
              <a:rPr lang="en-GB" b="0">
                <a:solidFill>
                  <a:schemeClr val="tx1"/>
                </a:solidFill>
              </a:rPr>
              <a:t>[7] IEEE 802.11bn CC50 comments on D0.1, </a:t>
            </a:r>
            <a:r>
              <a:rPr lang="en-GB" b="0">
                <a:solidFill>
                  <a:srgbClr val="0070C0"/>
                </a:solidFill>
                <a:hlinkClick r:id="rId9">
                  <a:extLst>
                    <a:ext uri="{A12FA001-AC4F-418D-AE19-62706E023703}">
                      <ahyp:hlinkClr xmlns:ahyp="http://schemas.microsoft.com/office/drawing/2018/hyperlinkcolor" val="tx"/>
                    </a:ext>
                  </a:extLst>
                </a:hlinkClick>
              </a:rPr>
              <a:t>IEEE 802.11-25/0296r17</a:t>
            </a:r>
            <a:r>
              <a:rPr lang="en-GB" b="0">
                <a:solidFill>
                  <a:srgbClr val="0070C0"/>
                </a:solidFill>
              </a:rPr>
              <a:t>.</a:t>
            </a:r>
          </a:p>
          <a:p>
            <a:endParaRPr lang="en-GB" b="0">
              <a:solidFill>
                <a:srgbClr val="0070C0"/>
              </a:solidFill>
            </a:endParaRP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t>Eda Genc et al., Nokia</a:t>
            </a:r>
          </a:p>
        </p:txBody>
      </p:sp>
      <p:sp>
        <p:nvSpPr>
          <p:cNvPr id="4" name="Date Placeholder 3"/>
          <p:cNvSpPr>
            <a:spLocks noGrp="1"/>
          </p:cNvSpPr>
          <p:nvPr>
            <p:ph type="dt" idx="15"/>
          </p:nvPr>
        </p:nvSpPr>
        <p:spPr/>
        <p:txBody>
          <a:bodyPr/>
          <a:lstStyle/>
          <a:p>
            <a:r>
              <a:rPr lang="en-US"/>
              <a:t>April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C711A-02BF-6E6E-49EC-E0662BE6D8B7}"/>
              </a:ext>
            </a:extLst>
          </p:cNvPr>
          <p:cNvSpPr>
            <a:spLocks noGrp="1"/>
          </p:cNvSpPr>
          <p:nvPr>
            <p:ph type="title"/>
          </p:nvPr>
        </p:nvSpPr>
        <p:spPr/>
        <p:txBody>
          <a:bodyPr/>
          <a:lstStyle/>
          <a:p>
            <a:r>
              <a:rPr lang="en-US"/>
              <a:t>Reference to Comment Resolution</a:t>
            </a:r>
          </a:p>
        </p:txBody>
      </p:sp>
      <p:sp>
        <p:nvSpPr>
          <p:cNvPr id="3" name="Content Placeholder 2">
            <a:extLst>
              <a:ext uri="{FF2B5EF4-FFF2-40B4-BE49-F238E27FC236}">
                <a16:creationId xmlns:a16="http://schemas.microsoft.com/office/drawing/2014/main" id="{C3763741-2F40-4864-9B8C-9F09DA297775}"/>
              </a:ext>
            </a:extLst>
          </p:cNvPr>
          <p:cNvSpPr>
            <a:spLocks noGrp="1"/>
          </p:cNvSpPr>
          <p:nvPr>
            <p:ph idx="1"/>
          </p:nvPr>
        </p:nvSpPr>
        <p:spPr/>
        <p:txBody>
          <a:bodyPr/>
          <a:lstStyle/>
          <a:p>
            <a:r>
              <a:rPr lang="en-US"/>
              <a:t>This contributions proposes a resolution for the following comment [7]:</a:t>
            </a:r>
          </a:p>
          <a:p>
            <a:endParaRPr lang="en-US"/>
          </a:p>
          <a:p>
            <a:endParaRPr lang="en-US"/>
          </a:p>
        </p:txBody>
      </p:sp>
      <p:sp>
        <p:nvSpPr>
          <p:cNvPr id="4" name="Slide Number Placeholder 3">
            <a:extLst>
              <a:ext uri="{FF2B5EF4-FFF2-40B4-BE49-F238E27FC236}">
                <a16:creationId xmlns:a16="http://schemas.microsoft.com/office/drawing/2014/main" id="{DDB764E3-AC50-4CB4-9399-D9C222A6A819}"/>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6F4F2CDF-85BF-7D46-5450-F0D3364E6292}"/>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BEE34ED8-B0E3-C150-571B-0B6632FE839D}"/>
              </a:ext>
            </a:extLst>
          </p:cNvPr>
          <p:cNvSpPr>
            <a:spLocks noGrp="1"/>
          </p:cNvSpPr>
          <p:nvPr>
            <p:ph type="dt" idx="15"/>
          </p:nvPr>
        </p:nvSpPr>
        <p:spPr/>
        <p:txBody>
          <a:bodyPr/>
          <a:lstStyle/>
          <a:p>
            <a:r>
              <a:rPr lang="en-US"/>
              <a:t>April 2025</a:t>
            </a:r>
            <a:endParaRPr lang="en-GB"/>
          </a:p>
        </p:txBody>
      </p:sp>
      <p:graphicFrame>
        <p:nvGraphicFramePr>
          <p:cNvPr id="7" name="Table 6">
            <a:extLst>
              <a:ext uri="{FF2B5EF4-FFF2-40B4-BE49-F238E27FC236}">
                <a16:creationId xmlns:a16="http://schemas.microsoft.com/office/drawing/2014/main" id="{2937CD39-FB91-4970-EDC5-1D3FB4F35595}"/>
              </a:ext>
            </a:extLst>
          </p:cNvPr>
          <p:cNvGraphicFramePr>
            <a:graphicFrameLocks noGrp="1"/>
          </p:cNvGraphicFramePr>
          <p:nvPr>
            <p:extLst>
              <p:ext uri="{D42A27DB-BD31-4B8C-83A1-F6EECF244321}">
                <p14:modId xmlns:p14="http://schemas.microsoft.com/office/powerpoint/2010/main" val="1054049102"/>
              </p:ext>
            </p:extLst>
          </p:nvPr>
        </p:nvGraphicFramePr>
        <p:xfrm>
          <a:off x="1367010" y="2755135"/>
          <a:ext cx="8683891" cy="2200752"/>
        </p:xfrm>
        <a:graphic>
          <a:graphicData uri="http://schemas.openxmlformats.org/drawingml/2006/table">
            <a:tbl>
              <a:tblPr>
                <a:tableStyleId>{F5AB1C69-6EDB-4FF4-983F-18BD219EF322}</a:tableStyleId>
              </a:tblPr>
              <a:tblGrid>
                <a:gridCol w="694712">
                  <a:extLst>
                    <a:ext uri="{9D8B030D-6E8A-4147-A177-3AD203B41FA5}">
                      <a16:colId xmlns:a16="http://schemas.microsoft.com/office/drawing/2014/main" val="732727407"/>
                    </a:ext>
                  </a:extLst>
                </a:gridCol>
                <a:gridCol w="1215744">
                  <a:extLst>
                    <a:ext uri="{9D8B030D-6E8A-4147-A177-3AD203B41FA5}">
                      <a16:colId xmlns:a16="http://schemas.microsoft.com/office/drawing/2014/main" val="4001133775"/>
                    </a:ext>
                  </a:extLst>
                </a:gridCol>
                <a:gridCol w="955229">
                  <a:extLst>
                    <a:ext uri="{9D8B030D-6E8A-4147-A177-3AD203B41FA5}">
                      <a16:colId xmlns:a16="http://schemas.microsoft.com/office/drawing/2014/main" val="759259760"/>
                    </a:ext>
                  </a:extLst>
                </a:gridCol>
                <a:gridCol w="694712">
                  <a:extLst>
                    <a:ext uri="{9D8B030D-6E8A-4147-A177-3AD203B41FA5}">
                      <a16:colId xmlns:a16="http://schemas.microsoft.com/office/drawing/2014/main" val="1609508277"/>
                    </a:ext>
                  </a:extLst>
                </a:gridCol>
                <a:gridCol w="2170972">
                  <a:extLst>
                    <a:ext uri="{9D8B030D-6E8A-4147-A177-3AD203B41FA5}">
                      <a16:colId xmlns:a16="http://schemas.microsoft.com/office/drawing/2014/main" val="1828292191"/>
                    </a:ext>
                  </a:extLst>
                </a:gridCol>
                <a:gridCol w="2170972">
                  <a:extLst>
                    <a:ext uri="{9D8B030D-6E8A-4147-A177-3AD203B41FA5}">
                      <a16:colId xmlns:a16="http://schemas.microsoft.com/office/drawing/2014/main" val="1033378372"/>
                    </a:ext>
                  </a:extLst>
                </a:gridCol>
                <a:gridCol w="781550">
                  <a:extLst>
                    <a:ext uri="{9D8B030D-6E8A-4147-A177-3AD203B41FA5}">
                      <a16:colId xmlns:a16="http://schemas.microsoft.com/office/drawing/2014/main" val="374504397"/>
                    </a:ext>
                  </a:extLst>
                </a:gridCol>
              </a:tblGrid>
              <a:tr h="1852358">
                <a:tc>
                  <a:txBody>
                    <a:bodyPr/>
                    <a:lstStyle/>
                    <a:p>
                      <a:pPr algn="r" fontAlgn="t"/>
                      <a:r>
                        <a:rPr lang="en-US" sz="1600" u="none" strike="noStrike">
                          <a:effectLst/>
                        </a:rPr>
                        <a:t>2693</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a:effectLst/>
                        </a:rPr>
                        <a:t>Salvatore Talarico</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a:effectLst/>
                        </a:rPr>
                        <a:t>37.8.2.5.2</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t"/>
                      <a:r>
                        <a:rPr lang="en-US" sz="1600" u="none" strike="noStrike">
                          <a:effectLst/>
                        </a:rPr>
                        <a:t>75.61</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a:effectLst/>
                        </a:rPr>
                        <a:t>Roaming procedure should include behavior for NPCA capable non-AP STAs</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a:effectLst/>
                        </a:rPr>
                        <a:t>Procedure on how to ensure seamless roaming for an NPCA capable non-AP STA is missing including related information which should be part of the context transfer and STA behaviour.</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600" u="none" strike="noStrike">
                          <a:effectLst/>
                        </a:rPr>
                        <a:t>MAC</a:t>
                      </a:r>
                      <a:endParaRPr lang="en-US" sz="1600" b="0" i="0" u="none" strike="noStrike">
                        <a:solidFill>
                          <a:srgbClr val="000000"/>
                        </a:solidFill>
                        <a:effectLst/>
                        <a:latin typeface="Arial" panose="020B0604020202020204" pitchFamily="34" charset="0"/>
                      </a:endParaRPr>
                    </a:p>
                  </a:txBody>
                  <a:tcPr marL="6192" marR="6192" marT="6192"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1040649"/>
                  </a:ext>
                </a:extLst>
              </a:tr>
            </a:tbl>
          </a:graphicData>
        </a:graphic>
      </p:graphicFrame>
    </p:spTree>
    <p:extLst>
      <p:ext uri="{BB962C8B-B14F-4D97-AF65-F5344CB8AC3E}">
        <p14:creationId xmlns:p14="http://schemas.microsoft.com/office/powerpoint/2010/main" val="1363448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4274"/>
            <a:ext cx="10361084" cy="4572000"/>
          </a:xfrm>
          <a:ln/>
        </p:spPr>
        <p:txBody>
          <a:bodyPr/>
          <a:lstStyle/>
          <a:p>
            <a:pPr>
              <a:buFont typeface="Arial" panose="020B0604020202020204" pitchFamily="34" charset="0"/>
              <a:buChar char="•"/>
            </a:pPr>
            <a:r>
              <a:rPr lang="en-US" sz="2000" b="0"/>
              <a:t>In this contribution, we discuss the behavior of </a:t>
            </a:r>
            <a:r>
              <a:rPr lang="en-US" sz="2000"/>
              <a:t>non-AP Multi-Link Devices (MLDs) during seamless roaming operations when the Non-Primary Channel Access (NPCA) mechanism is concurrently enabled.</a:t>
            </a:r>
          </a:p>
          <a:p>
            <a:pPr lvl="1">
              <a:buFont typeface="Courier New" panose="020B0604020202020204" pitchFamily="34" charset="0"/>
              <a:buChar char="o"/>
            </a:pPr>
            <a:r>
              <a:rPr lang="en-US" sz="1600" b="0"/>
              <a:t>Each </a:t>
            </a:r>
            <a:r>
              <a:rPr lang="en-US" sz="1600"/>
              <a:t>feature</a:t>
            </a:r>
            <a:r>
              <a:rPr lang="en-US" sz="1600" b="0"/>
              <a:t> targets independent performance improvements in </a:t>
            </a:r>
            <a:r>
              <a:rPr lang="en-US" sz="1600"/>
              <a:t>802.11—roaming</a:t>
            </a:r>
            <a:r>
              <a:rPr lang="en-US" sz="1600" b="0"/>
              <a:t> improves mobility, while NPCA enhances spectrum usage under congestion.</a:t>
            </a:r>
            <a:endParaRPr lang="en-US" sz="1600" b="0">
              <a:cs typeface="Times New Roman"/>
            </a:endParaRPr>
          </a:p>
          <a:p>
            <a:pPr lvl="1">
              <a:buFont typeface="Courier New" panose="020B0604020202020204" pitchFamily="34" charset="0"/>
              <a:buChar char="o"/>
            </a:pPr>
            <a:r>
              <a:rPr lang="en-US" sz="1600" b="0"/>
              <a:t>However, </a:t>
            </a:r>
            <a:r>
              <a:rPr lang="en-US" sz="1600" b="1"/>
              <a:t>interoperability challenges exist when these features operate concurrently.</a:t>
            </a:r>
            <a:endParaRPr lang="en-US" sz="1600" b="1">
              <a:cs typeface="Times New Roman"/>
            </a:endParaRPr>
          </a:p>
          <a:p>
            <a:pPr>
              <a:buFont typeface="Arial" panose="020B0604020202020204" pitchFamily="34" charset="0"/>
              <a:buChar char="•"/>
            </a:pPr>
            <a:r>
              <a:rPr lang="en-US" sz="2000"/>
              <a:t>Two baseline behavioral approaches are provided </a:t>
            </a:r>
            <a:r>
              <a:rPr lang="en-US" sz="2000" b="0"/>
              <a:t>together with some additional</a:t>
            </a:r>
            <a:r>
              <a:rPr lang="en-US" sz="2000"/>
              <a:t> </a:t>
            </a:r>
            <a:r>
              <a:rPr lang="en-US" sz="2000" b="0"/>
              <a:t>mechanisms that aim to improve the robustness and efficiency of roaming under NPCA conditions.</a:t>
            </a:r>
            <a:endParaRPr lang="en-US" sz="2000" b="0">
              <a:cs typeface="Times New Roman"/>
            </a:endParaRPr>
          </a:p>
          <a:p>
            <a:pPr>
              <a:buFont typeface="Arial" panose="020B0604020202020204" pitchFamily="34" charset="0"/>
              <a:buChar char="•"/>
            </a:pPr>
            <a:r>
              <a:rPr lang="en-US" sz="2000" b="0"/>
              <a:t>The </a:t>
            </a:r>
            <a:r>
              <a:rPr lang="en-US" sz="2000"/>
              <a:t>goal is to define a consistent and interoperable behavior for roaming MLDs in NPCA-enabled networks.</a:t>
            </a:r>
            <a:endParaRPr lang="en-US" sz="2000">
              <a:cs typeface="Times New Roman"/>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Eda Genc et al., Nokia</a:t>
            </a:r>
          </a:p>
        </p:txBody>
      </p:sp>
      <p:sp>
        <p:nvSpPr>
          <p:cNvPr id="4" name="Date Placeholder 3"/>
          <p:cNvSpPr>
            <a:spLocks noGrp="1"/>
          </p:cNvSpPr>
          <p:nvPr>
            <p:ph type="dt" idx="15"/>
          </p:nvPr>
        </p:nvSpPr>
        <p:spPr/>
        <p:txBody>
          <a:bodyPr/>
          <a:lstStyle/>
          <a:p>
            <a:r>
              <a:rPr lang="en-US"/>
              <a:t>April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5A21A-B706-9FBA-1F27-D1F74B71A447}"/>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C1A82297-352A-C3A9-33F5-0C369A6A2F77}"/>
              </a:ext>
            </a:extLst>
          </p:cNvPr>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b="0"/>
              <a:t>Without timely exchange of NPCA-related information, roaming operations may be disrupted by NPCA channel switching, or the target AP may lack awareness of the non-AP MLD’s NPCA state or capability [6].</a:t>
            </a:r>
          </a:p>
          <a:p>
            <a:pPr>
              <a:buFont typeface="Arial" panose="020B0604020202020204" pitchFamily="34" charset="0"/>
              <a:buChar char="•"/>
            </a:pPr>
            <a:r>
              <a:rPr lang="en-US" sz="2000" b="0"/>
              <a:t>While </a:t>
            </a:r>
            <a:r>
              <a:rPr lang="en-US" sz="2000"/>
              <a:t>both features provide benefits</a:t>
            </a:r>
            <a:r>
              <a:rPr lang="en-US" sz="2000" b="0"/>
              <a:t>, </a:t>
            </a:r>
            <a:r>
              <a:rPr lang="en-US" sz="2000"/>
              <a:t>their concurrent operation can lead to undesired behaviors, particularly during link transition phases, </a:t>
            </a:r>
            <a:r>
              <a:rPr lang="en-US" sz="2000" b="0"/>
              <a:t>e.g., the non-AP MLD may not receive critical management frames, downlink data may be interrupted, the AP may assume the MLD is reachable via NPCA when it's not.</a:t>
            </a:r>
            <a:endParaRPr lang="en-US" sz="2000">
              <a:cs typeface="Times New Roman"/>
            </a:endParaRPr>
          </a:p>
          <a:p>
            <a:pPr>
              <a:buFont typeface="Arial" panose="020B0604020202020204" pitchFamily="34" charset="0"/>
              <a:buChar char="•"/>
            </a:pPr>
            <a:r>
              <a:rPr lang="en-US" sz="2000" b="1"/>
              <a:t>In this contribution, we focus on </a:t>
            </a:r>
            <a:r>
              <a:rPr lang="en-US" sz="2000"/>
              <a:t>the non-AP</a:t>
            </a:r>
            <a:r>
              <a:rPr lang="en-US" sz="2000" b="1"/>
              <a:t> MLD behavior and decision logic</a:t>
            </a:r>
            <a:r>
              <a:rPr lang="en-US" sz="2000"/>
              <a:t> during roaming, regardless of the NPCA-related information exchange mechanisms.</a:t>
            </a:r>
            <a:endParaRPr lang="en-US" sz="2000">
              <a:cs typeface="Times New Roman"/>
            </a:endParaRPr>
          </a:p>
          <a:p>
            <a:endParaRPr lang="en-US"/>
          </a:p>
        </p:txBody>
      </p:sp>
      <p:sp>
        <p:nvSpPr>
          <p:cNvPr id="4" name="Slide Number Placeholder 3">
            <a:extLst>
              <a:ext uri="{FF2B5EF4-FFF2-40B4-BE49-F238E27FC236}">
                <a16:creationId xmlns:a16="http://schemas.microsoft.com/office/drawing/2014/main" id="{C1C0BC79-5EC5-7BB4-FC38-C807CAF7E8B1}"/>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2FEADFC8-C6B1-0151-B8AC-764C3CF27CFD}"/>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3F144B21-B986-D6B2-A4F0-4A665EFBBC54}"/>
              </a:ext>
            </a:extLst>
          </p:cNvPr>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1770393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40A274-28E6-F0F2-4D3C-75B5D58E5F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D5C392-F2EB-4BB0-6318-113B980D367E}"/>
              </a:ext>
            </a:extLst>
          </p:cNvPr>
          <p:cNvSpPr>
            <a:spLocks noGrp="1"/>
          </p:cNvSpPr>
          <p:nvPr>
            <p:ph type="title"/>
          </p:nvPr>
        </p:nvSpPr>
        <p:spPr>
          <a:xfrm>
            <a:off x="914401" y="915319"/>
            <a:ext cx="10361084" cy="1065213"/>
          </a:xfrm>
        </p:spPr>
        <p:txBody>
          <a:bodyPr/>
          <a:lstStyle/>
          <a:p>
            <a:r>
              <a:rPr lang="en-US"/>
              <a:t>Problem Statement</a:t>
            </a:r>
            <a:br>
              <a:rPr lang="en-US"/>
            </a:br>
            <a:endParaRPr lang="en-US">
              <a:cs typeface="Times New Roman"/>
            </a:endParaRPr>
          </a:p>
        </p:txBody>
      </p:sp>
      <p:sp>
        <p:nvSpPr>
          <p:cNvPr id="3" name="Content Placeholder 2">
            <a:extLst>
              <a:ext uri="{FF2B5EF4-FFF2-40B4-BE49-F238E27FC236}">
                <a16:creationId xmlns:a16="http://schemas.microsoft.com/office/drawing/2014/main" id="{93D542FF-5949-E18E-68C6-FE508189D464}"/>
              </a:ext>
            </a:extLst>
          </p:cNvPr>
          <p:cNvSpPr>
            <a:spLocks noGrp="1"/>
          </p:cNvSpPr>
          <p:nvPr>
            <p:ph idx="1"/>
          </p:nvPr>
        </p:nvSpPr>
        <p:spPr>
          <a:xfrm>
            <a:off x="896040" y="1834309"/>
            <a:ext cx="10361084" cy="4113213"/>
          </a:xfrm>
        </p:spPr>
        <p:txBody>
          <a:bodyPr/>
          <a:lstStyle/>
          <a:p>
            <a:pPr>
              <a:buNone/>
            </a:pPr>
            <a:r>
              <a:rPr lang="en-US" b="1"/>
              <a:t>Identified Issues</a:t>
            </a:r>
            <a:endParaRPr lang="en-US"/>
          </a:p>
          <a:p>
            <a:pPr marL="0" indent="0"/>
            <a:r>
              <a:rPr lang="en-US" sz="2000" b="0"/>
              <a:t>When the two features are concurrently operated, this can lead to disruptions during roaming due to unexpected and non-deterministic switching behavior and also lead to underutilization of resources.</a:t>
            </a:r>
            <a:endParaRPr lang="en-US" sz="2000" b="0">
              <a:cs typeface="Times New Roman"/>
            </a:endParaRPr>
          </a:p>
          <a:p>
            <a:pPr marL="0" indent="0"/>
            <a:endParaRPr lang="en-US" sz="2000" b="0">
              <a:cs typeface="Times New Roman"/>
            </a:endParaRPr>
          </a:p>
          <a:p>
            <a:pPr>
              <a:buFont typeface="Arial" panose="020B0604020202020204" pitchFamily="34" charset="0"/>
              <a:buChar char="•"/>
            </a:pPr>
            <a:r>
              <a:rPr lang="en-US" sz="2000" b="0" i="1"/>
              <a:t>Issue 1:</a:t>
            </a:r>
            <a:r>
              <a:rPr lang="en-US" sz="2000" b="0"/>
              <a:t> Ambiguity in behavior when roaming to AP MLD with different NPCA status or primary channel.</a:t>
            </a:r>
            <a:endParaRPr lang="en-US" sz="2000" b="0">
              <a:cs typeface="Times New Roman"/>
            </a:endParaRPr>
          </a:p>
          <a:p>
            <a:pPr>
              <a:buFont typeface="Arial" panose="020B0604020202020204" pitchFamily="34" charset="0"/>
              <a:buChar char="•"/>
            </a:pPr>
            <a:r>
              <a:rPr lang="en-US" sz="2000" b="0" i="1"/>
              <a:t>Issue 2: </a:t>
            </a:r>
            <a:r>
              <a:rPr lang="en-US" sz="2000" b="0"/>
              <a:t>A non-AP MLD may roam to a target AP MLD operating on an NPCA primary channel without prior awareness, causing communication gaps.</a:t>
            </a:r>
            <a:endParaRPr lang="en-US" sz="2000" b="0">
              <a:cs typeface="Times New Roman"/>
            </a:endParaRPr>
          </a:p>
          <a:p>
            <a:pPr>
              <a:buFont typeface="Arial" panose="020B0604020202020204" pitchFamily="34" charset="0"/>
              <a:buChar char="•"/>
            </a:pPr>
            <a:r>
              <a:rPr lang="en-US" sz="2000" b="0"/>
              <a:t>I</a:t>
            </a:r>
            <a:r>
              <a:rPr lang="en-US" sz="2000" b="0" i="1"/>
              <a:t>ssue 3: </a:t>
            </a:r>
            <a:r>
              <a:rPr lang="en-US" sz="2000" b="0"/>
              <a:t>Target AP MLD may not be aware of the non-AP MLD's NPCA capabilities, affecting how it schedules transmissions post-roaming.</a:t>
            </a:r>
            <a:endParaRPr lang="en-US" sz="2000" b="0">
              <a:cs typeface="Times New Roman"/>
            </a:endParaRPr>
          </a:p>
          <a:p>
            <a:pPr>
              <a:buFont typeface="Arial" panose="020B0604020202020204" pitchFamily="34" charset="0"/>
              <a:buChar char="•"/>
            </a:pPr>
            <a:endParaRPr lang="en-US" sz="1800"/>
          </a:p>
          <a:p>
            <a:pPr>
              <a:buFont typeface="Arial" panose="020B0604020202020204" pitchFamily="34" charset="0"/>
              <a:buChar char="•"/>
            </a:pPr>
            <a:endParaRPr lang="en-US" sz="1800" b="0"/>
          </a:p>
          <a:p>
            <a:endParaRPr lang="en-US" b="0"/>
          </a:p>
        </p:txBody>
      </p:sp>
      <p:sp>
        <p:nvSpPr>
          <p:cNvPr id="4" name="Slide Number Placeholder 3">
            <a:extLst>
              <a:ext uri="{FF2B5EF4-FFF2-40B4-BE49-F238E27FC236}">
                <a16:creationId xmlns:a16="http://schemas.microsoft.com/office/drawing/2014/main" id="{E5A9B480-D6FC-A022-639B-3486093DECA1}"/>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40D00FB7-47A6-F54C-498A-25FCDAD6D579}"/>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79CE27A9-FA75-348C-20C1-2257ECE44DF4}"/>
              </a:ext>
            </a:extLst>
          </p:cNvPr>
          <p:cNvSpPr>
            <a:spLocks noGrp="1"/>
          </p:cNvSpPr>
          <p:nvPr>
            <p:ph type="dt" idx="15"/>
          </p:nvPr>
        </p:nvSpPr>
        <p:spPr/>
        <p:txBody>
          <a:bodyPr/>
          <a:lstStyle/>
          <a:p>
            <a:r>
              <a:rPr lang="en-US"/>
              <a:t>April 2025</a:t>
            </a:r>
            <a:endParaRPr lang="en-GB"/>
          </a:p>
        </p:txBody>
      </p:sp>
    </p:spTree>
    <p:extLst>
      <p:ext uri="{BB962C8B-B14F-4D97-AF65-F5344CB8AC3E}">
        <p14:creationId xmlns:p14="http://schemas.microsoft.com/office/powerpoint/2010/main" val="1170037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8539E-7F6C-609D-B601-19A9BE2BAF01}"/>
              </a:ext>
            </a:extLst>
          </p:cNvPr>
          <p:cNvSpPr>
            <a:spLocks noGrp="1"/>
          </p:cNvSpPr>
          <p:nvPr>
            <p:ph type="title"/>
          </p:nvPr>
        </p:nvSpPr>
        <p:spPr/>
        <p:txBody>
          <a:bodyPr/>
          <a:lstStyle/>
          <a:p>
            <a:r>
              <a:rPr lang="en-US"/>
              <a:t>What Should the Default Behavior Be? (1/2)</a:t>
            </a:r>
          </a:p>
        </p:txBody>
      </p:sp>
      <p:pic>
        <p:nvPicPr>
          <p:cNvPr id="8" name="Content Placeholder 7">
            <a:extLst>
              <a:ext uri="{FF2B5EF4-FFF2-40B4-BE49-F238E27FC236}">
                <a16:creationId xmlns:a16="http://schemas.microsoft.com/office/drawing/2014/main" id="{0D1658FA-2E46-4E34-E671-CAD424D6FB8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18779" y="1754801"/>
            <a:ext cx="5153585" cy="4107786"/>
          </a:xfrm>
        </p:spPr>
      </p:pic>
      <p:sp>
        <p:nvSpPr>
          <p:cNvPr id="4" name="Slide Number Placeholder 3">
            <a:extLst>
              <a:ext uri="{FF2B5EF4-FFF2-40B4-BE49-F238E27FC236}">
                <a16:creationId xmlns:a16="http://schemas.microsoft.com/office/drawing/2014/main" id="{F8F52B7C-9F68-AD91-77F1-C4885EE6D1D6}"/>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5F867C52-27DA-BA0C-4ED5-96BFC5DD081A}"/>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62FA12C7-A70E-0DC3-4F25-575DE09DC398}"/>
              </a:ext>
            </a:extLst>
          </p:cNvPr>
          <p:cNvSpPr>
            <a:spLocks noGrp="1"/>
          </p:cNvSpPr>
          <p:nvPr>
            <p:ph type="dt" idx="15"/>
          </p:nvPr>
        </p:nvSpPr>
        <p:spPr/>
        <p:txBody>
          <a:bodyPr/>
          <a:lstStyle/>
          <a:p>
            <a:r>
              <a:rPr lang="en-US"/>
              <a:t>April 2025</a:t>
            </a:r>
            <a:endParaRPr lang="en-GB"/>
          </a:p>
        </p:txBody>
      </p:sp>
      <p:sp>
        <p:nvSpPr>
          <p:cNvPr id="3" name="Content Placeholder 2">
            <a:extLst>
              <a:ext uri="{FF2B5EF4-FFF2-40B4-BE49-F238E27FC236}">
                <a16:creationId xmlns:a16="http://schemas.microsoft.com/office/drawing/2014/main" id="{57C5EFA2-79A8-1B28-5565-C048FE2384C9}"/>
              </a:ext>
            </a:extLst>
          </p:cNvPr>
          <p:cNvSpPr txBox="1">
            <a:spLocks/>
          </p:cNvSpPr>
          <p:nvPr/>
        </p:nvSpPr>
        <p:spPr bwMode="auto">
          <a:xfrm>
            <a:off x="6503126" y="2120143"/>
            <a:ext cx="5278278" cy="18303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itchFamily="16" charset="0"/>
              <a:buChar char="•"/>
            </a:pPr>
            <a:r>
              <a:rPr lang="en-US" sz="2000" b="0" kern="0"/>
              <a:t>During seamless roaming preparation or execution, current AP MLD and non-AP MLD may switch to NPCA primary channel based on the switching conditions. In this case, which channel should a STA affiliated with the non-AP MLD use for the link with the target AP MLD?</a:t>
            </a:r>
            <a:endParaRPr lang="en-US" sz="2000">
              <a:cs typeface="Times New Roman"/>
            </a:endParaRPr>
          </a:p>
        </p:txBody>
      </p:sp>
    </p:spTree>
    <p:extLst>
      <p:ext uri="{BB962C8B-B14F-4D97-AF65-F5344CB8AC3E}">
        <p14:creationId xmlns:p14="http://schemas.microsoft.com/office/powerpoint/2010/main" val="189442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A436E0-B4E3-8727-4AC7-C4B76C7A8E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72D01D-E330-D82F-942B-13BCB41B50D4}"/>
              </a:ext>
            </a:extLst>
          </p:cNvPr>
          <p:cNvSpPr>
            <a:spLocks noGrp="1"/>
          </p:cNvSpPr>
          <p:nvPr>
            <p:ph type="title"/>
          </p:nvPr>
        </p:nvSpPr>
        <p:spPr/>
        <p:txBody>
          <a:bodyPr/>
          <a:lstStyle/>
          <a:p>
            <a:r>
              <a:rPr lang="en-US"/>
              <a:t>What Should the Default Behavior Be? (2/2)</a:t>
            </a:r>
          </a:p>
        </p:txBody>
      </p:sp>
      <p:sp>
        <p:nvSpPr>
          <p:cNvPr id="4" name="Slide Number Placeholder 3">
            <a:extLst>
              <a:ext uri="{FF2B5EF4-FFF2-40B4-BE49-F238E27FC236}">
                <a16:creationId xmlns:a16="http://schemas.microsoft.com/office/drawing/2014/main" id="{2CBB7869-68FF-D8D9-96B4-BFC1340AEE5D}"/>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52DE881E-A42F-F709-B69E-586DD5561AFE}"/>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DB2093E3-756A-2D98-FF51-311458958C81}"/>
              </a:ext>
            </a:extLst>
          </p:cNvPr>
          <p:cNvSpPr>
            <a:spLocks noGrp="1"/>
          </p:cNvSpPr>
          <p:nvPr>
            <p:ph type="dt" idx="15"/>
          </p:nvPr>
        </p:nvSpPr>
        <p:spPr/>
        <p:txBody>
          <a:bodyPr/>
          <a:lstStyle/>
          <a:p>
            <a:r>
              <a:rPr lang="en-US"/>
              <a:t>April 2025</a:t>
            </a:r>
            <a:endParaRPr lang="en-GB"/>
          </a:p>
        </p:txBody>
      </p:sp>
      <p:sp>
        <p:nvSpPr>
          <p:cNvPr id="10" name="Content Placeholder 2">
            <a:extLst>
              <a:ext uri="{FF2B5EF4-FFF2-40B4-BE49-F238E27FC236}">
                <a16:creationId xmlns:a16="http://schemas.microsoft.com/office/drawing/2014/main" id="{59573DCB-C90C-5013-92E6-1B957914DE1A}"/>
              </a:ext>
            </a:extLst>
          </p:cNvPr>
          <p:cNvSpPr txBox="1">
            <a:spLocks/>
          </p:cNvSpPr>
          <p:nvPr/>
        </p:nvSpPr>
        <p:spPr bwMode="auto">
          <a:xfrm>
            <a:off x="910856" y="1550660"/>
            <a:ext cx="5240509" cy="411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7150" indent="0"/>
            <a:r>
              <a:rPr lang="en-US" sz="2000" kern="0"/>
              <a:t>Option 1 (preferred): </a:t>
            </a:r>
            <a:endParaRPr lang="en-US" sz="1800" b="0"/>
          </a:p>
          <a:p>
            <a:pPr marL="57150" indent="0"/>
            <a:r>
              <a:rPr lang="en-US" sz="2000" b="0" kern="0"/>
              <a:t>After non-AP MLD receives the Link Reconfiguration Response (execution), </a:t>
            </a:r>
            <a:r>
              <a:rPr lang="en-US" sz="2000" kern="0"/>
              <a:t>STA affiliated with non-AP MLD shall always </a:t>
            </a:r>
            <a:r>
              <a:rPr lang="en-US" sz="2000"/>
              <a:t>switch to the primary channel of the AP affiliated with the target AP MLD to complete seamless roaming</a:t>
            </a:r>
            <a:r>
              <a:rPr lang="en-US" sz="2000" b="0"/>
              <a:t>, for link setup and data path establishment.</a:t>
            </a:r>
            <a:endParaRPr lang="en-US" sz="1800" b="0">
              <a:cs typeface="Times New Roman"/>
            </a:endParaRPr>
          </a:p>
          <a:p>
            <a:pPr marL="57150" indent="0"/>
            <a:endParaRPr lang="en-US" sz="2000" b="0">
              <a:cs typeface="Times New Roman"/>
            </a:endParaRPr>
          </a:p>
          <a:p>
            <a:pPr marL="57150" indent="0"/>
            <a:endParaRPr lang="en-US" sz="1800" b="0" kern="0">
              <a:cs typeface="Times New Roman"/>
            </a:endParaRPr>
          </a:p>
          <a:p>
            <a:pPr marL="57150" indent="0"/>
            <a:endParaRPr lang="en-US" sz="1800" b="0" kern="0">
              <a:cs typeface="Times New Roman"/>
            </a:endParaRPr>
          </a:p>
          <a:p>
            <a:pPr marL="57150" indent="0"/>
            <a:endParaRPr lang="en-US" sz="2000" b="0" kern="0">
              <a:cs typeface="Times New Roman"/>
            </a:endParaRPr>
          </a:p>
          <a:p>
            <a:pPr marL="57150" indent="0"/>
            <a:endParaRPr lang="en-US" sz="2000" kern="0">
              <a:cs typeface="Times New Roman"/>
            </a:endParaRPr>
          </a:p>
        </p:txBody>
      </p:sp>
      <p:sp>
        <p:nvSpPr>
          <p:cNvPr id="11" name="Content Placeholder 2">
            <a:extLst>
              <a:ext uri="{FF2B5EF4-FFF2-40B4-BE49-F238E27FC236}">
                <a16:creationId xmlns:a16="http://schemas.microsoft.com/office/drawing/2014/main" id="{EA50CA47-9CFC-505A-4266-508C6DA9A052}"/>
              </a:ext>
            </a:extLst>
          </p:cNvPr>
          <p:cNvSpPr txBox="1">
            <a:spLocks/>
          </p:cNvSpPr>
          <p:nvPr/>
        </p:nvSpPr>
        <p:spPr bwMode="auto">
          <a:xfrm>
            <a:off x="6361184" y="1548283"/>
            <a:ext cx="5331884" cy="348014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000" kern="0"/>
              <a:t>Option 2: </a:t>
            </a:r>
            <a:endParaRPr lang="en-US" sz="2000" b="0"/>
          </a:p>
          <a:p>
            <a:r>
              <a:rPr lang="en-US" sz="2000" b="0"/>
              <a:t>Non-AP MLD uses the NPCA decision logic during roaming:</a:t>
            </a:r>
            <a:endParaRPr lang="en-US" sz="2000" b="0">
              <a:cs typeface="Times New Roman"/>
            </a:endParaRPr>
          </a:p>
          <a:p>
            <a:pPr marL="457200" indent="-457200">
              <a:buFont typeface="+mj-lt"/>
              <a:buAutoNum type="arabicPeriod"/>
            </a:pPr>
            <a:r>
              <a:rPr lang="en-US" sz="1600"/>
              <a:t>If the non-AP STA operates on the NPCA</a:t>
            </a:r>
            <a:r>
              <a:rPr lang="en-US" sz="1600" b="1"/>
              <a:t> primary</a:t>
            </a:r>
            <a:r>
              <a:rPr lang="en-US" sz="1600"/>
              <a:t>,</a:t>
            </a:r>
            <a:r>
              <a:rPr lang="en-US" sz="1600" b="1"/>
              <a:t> </a:t>
            </a:r>
            <a:r>
              <a:rPr lang="en-US" sz="1600"/>
              <a:t>an this </a:t>
            </a:r>
            <a:r>
              <a:rPr lang="en-US" sz="1600" b="1"/>
              <a:t>is the same</a:t>
            </a:r>
            <a:r>
              <a:rPr lang="en-US" sz="1600"/>
              <a:t> for both current and target AP MLDs, it shall follow OBSS NAV from current AP upon roaming.</a:t>
            </a:r>
            <a:endParaRPr lang="en-US" sz="1600">
              <a:cs typeface="Times New Roman"/>
            </a:endParaRPr>
          </a:p>
          <a:p>
            <a:pPr marL="457200" indent="-457200">
              <a:buAutoNum type="arabicPeriod"/>
            </a:pPr>
            <a:r>
              <a:rPr lang="en-US" sz="1600"/>
              <a:t>If the non-AP STA operates on the BSS primary, it uses the </a:t>
            </a:r>
            <a:r>
              <a:rPr lang="en-US" sz="1600" b="1"/>
              <a:t>target AP’s primary</a:t>
            </a:r>
            <a:r>
              <a:rPr lang="en-US" sz="1600"/>
              <a:t> to decide whether to switch to </a:t>
            </a:r>
            <a:r>
              <a:rPr lang="en-US" sz="1600" b="1"/>
              <a:t>target NPCA primary</a:t>
            </a:r>
            <a:r>
              <a:rPr lang="en-US" sz="1600"/>
              <a:t>.</a:t>
            </a:r>
            <a:endParaRPr lang="en-US" sz="1600" b="0">
              <a:cs typeface="Times New Roman"/>
            </a:endParaRPr>
          </a:p>
        </p:txBody>
      </p:sp>
      <p:sp>
        <p:nvSpPr>
          <p:cNvPr id="7" name="TextBox 6">
            <a:extLst>
              <a:ext uri="{FF2B5EF4-FFF2-40B4-BE49-F238E27FC236}">
                <a16:creationId xmlns:a16="http://schemas.microsoft.com/office/drawing/2014/main" id="{51705B47-156B-CCCF-B064-2A2DF9488173}"/>
              </a:ext>
            </a:extLst>
          </p:cNvPr>
          <p:cNvSpPr txBox="1"/>
          <p:nvPr/>
        </p:nvSpPr>
        <p:spPr>
          <a:xfrm>
            <a:off x="6498920" y="4557386"/>
            <a:ext cx="5237967"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tx1"/>
                </a:solidFill>
                <a:latin typeface="Times New Roman"/>
                <a:ea typeface="MS Gothic"/>
                <a:cs typeface="Times New Roman"/>
              </a:rPr>
              <a:t>Pro: </a:t>
            </a:r>
            <a:r>
              <a:rPr lang="en-US" sz="2000" kern="0">
                <a:solidFill>
                  <a:srgbClr val="000000"/>
                </a:solidFill>
                <a:latin typeface="+mn-lt"/>
                <a:ea typeface="+mn-ea"/>
              </a:rPr>
              <a:t>Consistent</a:t>
            </a:r>
            <a:r>
              <a:rPr lang="en-US" sz="2000">
                <a:solidFill>
                  <a:schemeClr val="tx1"/>
                </a:solidFill>
                <a:latin typeface="Times New Roman"/>
                <a:ea typeface="MS Gothic"/>
                <a:cs typeface="Times New Roman"/>
              </a:rPr>
              <a:t> with NPCA logic. </a:t>
            </a:r>
            <a:endParaRPr lang="en-US">
              <a:solidFill>
                <a:schemeClr val="tx1"/>
              </a:solidFill>
              <a:latin typeface="Times New Roman"/>
              <a:ea typeface="MS Gothic"/>
              <a:cs typeface="Times New Roman"/>
            </a:endParaRPr>
          </a:p>
          <a:p>
            <a:r>
              <a:rPr lang="en-US" sz="2000">
                <a:solidFill>
                  <a:schemeClr val="tx1"/>
                </a:solidFill>
                <a:latin typeface="Times New Roman"/>
                <a:ea typeface="MS Gothic"/>
                <a:cs typeface="Times New Roman"/>
              </a:rPr>
              <a:t>Con: Same as option 1, but enforces a non-AP STA to retain the decision of switching based on inter-BSS transmissions relative to the current AP MLD</a:t>
            </a:r>
          </a:p>
        </p:txBody>
      </p:sp>
      <p:sp>
        <p:nvSpPr>
          <p:cNvPr id="9" name="TextBox 8">
            <a:extLst>
              <a:ext uri="{FF2B5EF4-FFF2-40B4-BE49-F238E27FC236}">
                <a16:creationId xmlns:a16="http://schemas.microsoft.com/office/drawing/2014/main" id="{B04DCF6E-2673-9E48-C1C5-1E33596A7186}"/>
              </a:ext>
            </a:extLst>
          </p:cNvPr>
          <p:cNvSpPr txBox="1"/>
          <p:nvPr/>
        </p:nvSpPr>
        <p:spPr>
          <a:xfrm>
            <a:off x="914400" y="4557386"/>
            <a:ext cx="5237967" cy="201593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57150">
              <a:spcBef>
                <a:spcPts val="600"/>
              </a:spcBef>
            </a:pPr>
            <a:r>
              <a:rPr lang="en-US" sz="2000">
                <a:solidFill>
                  <a:schemeClr val="tx1"/>
                </a:solidFill>
                <a:latin typeface="Times New Roman"/>
                <a:ea typeface="MS Gothic"/>
                <a:cs typeface="Times New Roman"/>
              </a:rPr>
              <a:t>Pro: </a:t>
            </a:r>
            <a:r>
              <a:rPr lang="en-US" sz="2000">
                <a:solidFill>
                  <a:srgbClr val="000000"/>
                </a:solidFill>
                <a:latin typeface="+mn-lt"/>
                <a:ea typeface="+mn-ea"/>
              </a:rPr>
              <a:t>Simple </a:t>
            </a:r>
            <a:r>
              <a:rPr lang="en-US" sz="2000">
                <a:solidFill>
                  <a:schemeClr val="tx1"/>
                </a:solidFill>
                <a:latin typeface="Times New Roman"/>
                <a:ea typeface="MS Gothic"/>
                <a:cs typeface="Times New Roman"/>
              </a:rPr>
              <a:t>with little spec impact. </a:t>
            </a:r>
          </a:p>
          <a:p>
            <a:pPr marL="57150">
              <a:spcBef>
                <a:spcPts val="600"/>
              </a:spcBef>
            </a:pPr>
            <a:r>
              <a:rPr lang="en-US" sz="2000">
                <a:solidFill>
                  <a:schemeClr val="tx1"/>
                </a:solidFill>
                <a:latin typeface="Times New Roman"/>
                <a:ea typeface="MS Gothic"/>
                <a:cs typeface="Times New Roman"/>
              </a:rPr>
              <a:t>Cons: Not fully optimized as a non-AP STA may be subject to latencies and communication discontinuities due to possible mismatch in primary used between current and target AP MLDs.</a:t>
            </a:r>
          </a:p>
        </p:txBody>
      </p:sp>
    </p:spTree>
    <p:extLst>
      <p:ext uri="{BB962C8B-B14F-4D97-AF65-F5344CB8AC3E}">
        <p14:creationId xmlns:p14="http://schemas.microsoft.com/office/powerpoint/2010/main" val="1488943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165D2-ADD6-906A-3987-B75ED70160D7}"/>
              </a:ext>
            </a:extLst>
          </p:cNvPr>
          <p:cNvSpPr>
            <a:spLocks noGrp="1"/>
          </p:cNvSpPr>
          <p:nvPr>
            <p:ph type="title"/>
          </p:nvPr>
        </p:nvSpPr>
        <p:spPr/>
        <p:txBody>
          <a:bodyPr/>
          <a:lstStyle/>
          <a:p>
            <a:r>
              <a:rPr lang="en-US"/>
              <a:t>Handling of NPCA Transitions While Roaming </a:t>
            </a:r>
          </a:p>
        </p:txBody>
      </p:sp>
      <p:sp>
        <p:nvSpPr>
          <p:cNvPr id="4" name="Slide Number Placeholder 3">
            <a:extLst>
              <a:ext uri="{FF2B5EF4-FFF2-40B4-BE49-F238E27FC236}">
                <a16:creationId xmlns:a16="http://schemas.microsoft.com/office/drawing/2014/main" id="{9BE11349-70AD-C430-3FD0-F28640463E9B}"/>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E1072791-D54C-52BF-3EDC-264A46878336}"/>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9D6B4C9D-2222-BDDE-E015-881ECCF15277}"/>
              </a:ext>
            </a:extLst>
          </p:cNvPr>
          <p:cNvSpPr>
            <a:spLocks noGrp="1"/>
          </p:cNvSpPr>
          <p:nvPr>
            <p:ph type="dt" idx="15"/>
          </p:nvPr>
        </p:nvSpPr>
        <p:spPr/>
        <p:txBody>
          <a:bodyPr/>
          <a:lstStyle/>
          <a:p>
            <a:r>
              <a:rPr lang="en-US"/>
              <a:t>April 2025</a:t>
            </a:r>
            <a:endParaRPr lang="en-GB"/>
          </a:p>
        </p:txBody>
      </p:sp>
      <p:pic>
        <p:nvPicPr>
          <p:cNvPr id="7" name="Picture 6" descr="A screen shot of a computer&#10;&#10;AI-generated content may be incorrect.">
            <a:extLst>
              <a:ext uri="{FF2B5EF4-FFF2-40B4-BE49-F238E27FC236}">
                <a16:creationId xmlns:a16="http://schemas.microsoft.com/office/drawing/2014/main" id="{1F730F1D-8B6F-B5AC-C11D-126A448366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1996019"/>
            <a:ext cx="4013760" cy="2940312"/>
          </a:xfrm>
          <a:prstGeom prst="rect">
            <a:avLst/>
          </a:prstGeom>
        </p:spPr>
      </p:pic>
      <p:sp>
        <p:nvSpPr>
          <p:cNvPr id="8" name="Content Placeholder 2">
            <a:extLst>
              <a:ext uri="{FF2B5EF4-FFF2-40B4-BE49-F238E27FC236}">
                <a16:creationId xmlns:a16="http://schemas.microsoft.com/office/drawing/2014/main" id="{62803E0E-9599-9FD6-A0D1-C5BC6BD16746}"/>
              </a:ext>
            </a:extLst>
          </p:cNvPr>
          <p:cNvSpPr txBox="1">
            <a:spLocks/>
          </p:cNvSpPr>
          <p:nvPr/>
        </p:nvSpPr>
        <p:spPr bwMode="auto">
          <a:xfrm>
            <a:off x="5771070" y="2027507"/>
            <a:ext cx="4543821" cy="178575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b="0" kern="0"/>
              <a:t>During seamless roaming preparation or execution, target AP MLD may switch to NPCA primary channel due to OBSS detection and non-AP MLD is not aware of this switch.</a:t>
            </a:r>
          </a:p>
          <a:p>
            <a:pPr marL="0" indent="0"/>
            <a:r>
              <a:rPr lang="en-US" sz="1800"/>
              <a:t>The goal is to define </a:t>
            </a:r>
            <a:r>
              <a:rPr lang="en-US" sz="1800" b="1"/>
              <a:t>robust STA behavior</a:t>
            </a:r>
            <a:r>
              <a:rPr lang="en-US" sz="1800"/>
              <a:t> to handle these transitions</a:t>
            </a:r>
          </a:p>
          <a:p>
            <a:pPr marL="0" indent="0"/>
            <a:endParaRPr lang="en-US" sz="1800" b="0" kern="0"/>
          </a:p>
          <a:p>
            <a:pPr marL="0" indent="0"/>
            <a:endParaRPr lang="en-US" sz="1800" b="0" kern="0"/>
          </a:p>
        </p:txBody>
      </p:sp>
    </p:spTree>
    <p:extLst>
      <p:ext uri="{BB962C8B-B14F-4D97-AF65-F5344CB8AC3E}">
        <p14:creationId xmlns:p14="http://schemas.microsoft.com/office/powerpoint/2010/main" val="3570354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F1C8DD-78D4-B647-B249-20CC09974AFA}"/>
              </a:ext>
            </a:extLst>
          </p:cNvPr>
          <p:cNvSpPr>
            <a:spLocks noGrp="1"/>
          </p:cNvSpPr>
          <p:nvPr>
            <p:ph idx="1"/>
          </p:nvPr>
        </p:nvSpPr>
        <p:spPr>
          <a:xfrm>
            <a:off x="854868" y="1898506"/>
            <a:ext cx="3445413" cy="4429415"/>
          </a:xfrm>
        </p:spPr>
        <p:txBody>
          <a:bodyPr/>
          <a:lstStyle/>
          <a:p>
            <a:r>
              <a:rPr lang="en-US" sz="1600"/>
              <a:t>Option A: </a:t>
            </a:r>
            <a:r>
              <a:rPr lang="en-US" sz="1600" b="1"/>
              <a:t>NPCA Status Update Before Roaming Completion</a:t>
            </a:r>
            <a:endParaRPr lang="en-US" sz="1600">
              <a:cs typeface="Times New Roman"/>
            </a:endParaRPr>
          </a:p>
          <a:p>
            <a:pPr marL="0" indent="0"/>
            <a:r>
              <a:rPr lang="en-US" sz="1600" b="0"/>
              <a:t>Target AP MLD sends its NPCA status (channel, NAV, etc.) to non-AP MLD before roaming is finalized (e.g., Link reconfiguration response)</a:t>
            </a:r>
            <a:endParaRPr lang="en-US" sz="1600" b="0">
              <a:cs typeface="Times New Roman"/>
            </a:endParaRPr>
          </a:p>
          <a:p>
            <a:pPr>
              <a:buFont typeface="Arial" panose="020B0604020202020204" pitchFamily="34" charset="0"/>
              <a:buChar char="•"/>
            </a:pPr>
            <a:r>
              <a:rPr lang="en-US" sz="1600" b="0"/>
              <a:t>Can be done </a:t>
            </a:r>
            <a:r>
              <a:rPr lang="en-US" sz="1600"/>
              <a:t>reactively </a:t>
            </a:r>
            <a:r>
              <a:rPr lang="en-US" sz="1600" b="0"/>
              <a:t>(at roam request) or </a:t>
            </a:r>
            <a:r>
              <a:rPr lang="en-US" sz="1600"/>
              <a:t>periodically </a:t>
            </a:r>
            <a:r>
              <a:rPr lang="en-US" sz="1600" b="0"/>
              <a:t>(status update).</a:t>
            </a:r>
            <a:endParaRPr lang="en-US" sz="1600" b="0">
              <a:cs typeface="Times New Roman"/>
            </a:endParaRPr>
          </a:p>
          <a:p>
            <a:pPr>
              <a:buFont typeface="Arial" panose="020B0604020202020204" pitchFamily="34" charset="0"/>
              <a:buChar char="•"/>
            </a:pPr>
            <a:r>
              <a:rPr lang="en-US" sz="1600"/>
              <a:t>Ensures accurate context for roaming behavior.</a:t>
            </a:r>
            <a:endParaRPr lang="en-US" sz="1600">
              <a:cs typeface="Times New Roman"/>
            </a:endParaRPr>
          </a:p>
          <a:p>
            <a:pPr marL="0" indent="0"/>
            <a:r>
              <a:rPr lang="en-US" sz="1600" b="0"/>
              <a:t>Pro: Improves decision-making by informing the STA of NPCA state early. Con: Depends on timely and reliable signaling from the target AP.</a:t>
            </a:r>
            <a:endParaRPr lang="en-US" sz="1600" b="0">
              <a:cs typeface="Times New Roman"/>
            </a:endParaRPr>
          </a:p>
          <a:p>
            <a:endParaRPr lang="en-US" sz="1600">
              <a:cs typeface="Times New Roman"/>
            </a:endParaRPr>
          </a:p>
        </p:txBody>
      </p:sp>
      <p:sp>
        <p:nvSpPr>
          <p:cNvPr id="4" name="Slide Number Placeholder 3">
            <a:extLst>
              <a:ext uri="{FF2B5EF4-FFF2-40B4-BE49-F238E27FC236}">
                <a16:creationId xmlns:a16="http://schemas.microsoft.com/office/drawing/2014/main" id="{99DB74BB-E001-3AFF-C870-A18B0AD7199D}"/>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4150D677-8545-1A65-5764-534B5A1A5C4F}"/>
              </a:ext>
            </a:extLst>
          </p:cNvPr>
          <p:cNvSpPr>
            <a:spLocks noGrp="1"/>
          </p:cNvSpPr>
          <p:nvPr>
            <p:ph type="ftr" idx="14"/>
          </p:nvPr>
        </p:nvSpPr>
        <p:spPr/>
        <p:txBody>
          <a:bodyPr/>
          <a:lstStyle/>
          <a:p>
            <a:r>
              <a:rPr lang="en-GB"/>
              <a:t>Eda Genc et al., Nokia</a:t>
            </a:r>
          </a:p>
        </p:txBody>
      </p:sp>
      <p:sp>
        <p:nvSpPr>
          <p:cNvPr id="6" name="Date Placeholder 5">
            <a:extLst>
              <a:ext uri="{FF2B5EF4-FFF2-40B4-BE49-F238E27FC236}">
                <a16:creationId xmlns:a16="http://schemas.microsoft.com/office/drawing/2014/main" id="{94F87F04-AD56-5905-9AEF-817FB3D320D3}"/>
              </a:ext>
            </a:extLst>
          </p:cNvPr>
          <p:cNvSpPr>
            <a:spLocks noGrp="1"/>
          </p:cNvSpPr>
          <p:nvPr>
            <p:ph type="dt" idx="15"/>
          </p:nvPr>
        </p:nvSpPr>
        <p:spPr/>
        <p:txBody>
          <a:bodyPr/>
          <a:lstStyle/>
          <a:p>
            <a:r>
              <a:rPr lang="en-US"/>
              <a:t>April 2025</a:t>
            </a:r>
            <a:endParaRPr lang="en-GB"/>
          </a:p>
        </p:txBody>
      </p:sp>
      <p:sp>
        <p:nvSpPr>
          <p:cNvPr id="9" name="Content Placeholder 2">
            <a:extLst>
              <a:ext uri="{FF2B5EF4-FFF2-40B4-BE49-F238E27FC236}">
                <a16:creationId xmlns:a16="http://schemas.microsoft.com/office/drawing/2014/main" id="{58EDFF58-EA15-9C90-93C2-E69091A865FC}"/>
              </a:ext>
            </a:extLst>
          </p:cNvPr>
          <p:cNvSpPr txBox="1">
            <a:spLocks/>
          </p:cNvSpPr>
          <p:nvPr/>
        </p:nvSpPr>
        <p:spPr bwMode="auto">
          <a:xfrm>
            <a:off x="4399619" y="1898506"/>
            <a:ext cx="3445413" cy="455403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300" kern="0"/>
              <a:t>Option B: Post-Switch NPCA Channel Check</a:t>
            </a:r>
            <a:endParaRPr lang="en-US" sz="1300" kern="0">
              <a:cs typeface="Times New Roman"/>
            </a:endParaRPr>
          </a:p>
          <a:p>
            <a:pPr>
              <a:buFont typeface="Arial" panose="020B0604020202020204" pitchFamily="34" charset="0"/>
              <a:buChar char="•"/>
            </a:pPr>
            <a:r>
              <a:rPr lang="en-US" sz="1300" b="0" kern="0"/>
              <a:t>Non-AP MLD switches to target AP’s primary channel.</a:t>
            </a:r>
            <a:endParaRPr lang="en-US" sz="1300" b="0" kern="0">
              <a:cs typeface="Times New Roman"/>
            </a:endParaRPr>
          </a:p>
          <a:p>
            <a:pPr>
              <a:buFont typeface="Arial" panose="020B0604020202020204" pitchFamily="34" charset="0"/>
              <a:buChar char="•"/>
            </a:pPr>
            <a:r>
              <a:rPr lang="en-US" sz="1300" b="0" kern="0"/>
              <a:t>If no OBSS detected and AP not heard, the STA:</a:t>
            </a:r>
            <a:endParaRPr lang="en-US" sz="1300" b="0" kern="0">
              <a:cs typeface="Times New Roman"/>
            </a:endParaRPr>
          </a:p>
          <a:p>
            <a:pPr lvl="1">
              <a:buFont typeface="Arial" panose="020B0604020202020204" pitchFamily="34" charset="0"/>
              <a:buChar char="•"/>
            </a:pPr>
            <a:r>
              <a:rPr lang="en-US" sz="1300" kern="0"/>
              <a:t>Optionally switches to </a:t>
            </a:r>
            <a:r>
              <a:rPr lang="en-US" sz="1300" b="1" kern="0"/>
              <a:t>target’s NPCA primary</a:t>
            </a:r>
            <a:r>
              <a:rPr lang="en-US" sz="1300" kern="0"/>
              <a:t> to probe for activity,</a:t>
            </a:r>
            <a:endParaRPr lang="en-US" sz="1300" kern="0">
              <a:cs typeface="Times New Roman"/>
            </a:endParaRPr>
          </a:p>
          <a:p>
            <a:pPr lvl="2">
              <a:buFont typeface="Arial" panose="020B0604020202020204" pitchFamily="34" charset="0"/>
              <a:buChar char="•"/>
            </a:pPr>
            <a:r>
              <a:rPr lang="en-US" sz="1300" kern="0"/>
              <a:t>Optionally, if </a:t>
            </a:r>
            <a:r>
              <a:rPr lang="en-US" sz="1300" b="1" kern="0"/>
              <a:t>low-latency traffic</a:t>
            </a:r>
            <a:r>
              <a:rPr lang="en-US" sz="1300" kern="0"/>
              <a:t> is pending for the non-AP MLD, the target AP MLD may send </a:t>
            </a:r>
            <a:r>
              <a:rPr lang="en-US" sz="1300" b="1" kern="0"/>
              <a:t>NPCA Initial Control Frames (ICFs)</a:t>
            </a:r>
            <a:r>
              <a:rPr lang="en-US" sz="1300" kern="0"/>
              <a:t> periodically in its NPCA primary channel, and/or repeat them until a transmission from the non-AP MLD is received.</a:t>
            </a:r>
            <a:endParaRPr lang="en-US" sz="1300" kern="0">
              <a:cs typeface="Times New Roman"/>
            </a:endParaRPr>
          </a:p>
          <a:p>
            <a:pPr marL="0" indent="0"/>
            <a:r>
              <a:rPr lang="en-US" sz="1300" b="0" kern="0"/>
              <a:t>Pro: Enables discovery of target AP activity even if it's on the NPCA channel. Con: Further implementation required. Less efficient due to switching delays associated to it.</a:t>
            </a:r>
            <a:endParaRPr lang="en-US" sz="1300" b="0" kern="0">
              <a:cs typeface="Times New Roman"/>
            </a:endParaRPr>
          </a:p>
        </p:txBody>
      </p:sp>
      <p:sp>
        <p:nvSpPr>
          <p:cNvPr id="10" name="Content Placeholder 2">
            <a:extLst>
              <a:ext uri="{FF2B5EF4-FFF2-40B4-BE49-F238E27FC236}">
                <a16:creationId xmlns:a16="http://schemas.microsoft.com/office/drawing/2014/main" id="{1962A850-F401-A35D-A435-296F124C628A}"/>
              </a:ext>
            </a:extLst>
          </p:cNvPr>
          <p:cNvSpPr txBox="1">
            <a:spLocks/>
          </p:cNvSpPr>
          <p:nvPr/>
        </p:nvSpPr>
        <p:spPr bwMode="auto">
          <a:xfrm>
            <a:off x="7944371" y="1921378"/>
            <a:ext cx="3445413" cy="449421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a:t>Option C: RU index-based Detection</a:t>
            </a:r>
            <a:endParaRPr lang="en-US" sz="1600" kern="0">
              <a:cs typeface="Times New Roman"/>
            </a:endParaRPr>
          </a:p>
          <a:p>
            <a:pPr marL="0" indent="0"/>
            <a:r>
              <a:rPr lang="en-US" sz="1600" kern="0"/>
              <a:t>If both current AP’s primary and NPCA primary overlap with target AP’s NPCA bandwidth,</a:t>
            </a:r>
            <a:endParaRPr lang="en-US" sz="1600" kern="0">
              <a:cs typeface="Times New Roman"/>
            </a:endParaRPr>
          </a:p>
          <a:p>
            <a:pPr lvl="1">
              <a:buFont typeface="Arial" panose="020B0604020202020204" pitchFamily="34" charset="0"/>
              <a:buChar char="•"/>
            </a:pPr>
            <a:r>
              <a:rPr lang="en-US" sz="1600" kern="0"/>
              <a:t>Non-AP MLD may detect a wideband transmission from the target.</a:t>
            </a:r>
            <a:endParaRPr lang="en-US" sz="1600" kern="0">
              <a:cs typeface="Times New Roman"/>
            </a:endParaRPr>
          </a:p>
          <a:p>
            <a:pPr lvl="1">
              <a:buFont typeface="Arial" panose="020B0604020202020204" pitchFamily="34" charset="0"/>
              <a:buChar char="•"/>
            </a:pPr>
            <a:r>
              <a:rPr lang="en-US" sz="1600" kern="0"/>
              <a:t>STA extracts </a:t>
            </a:r>
            <a:r>
              <a:rPr lang="en-US" sz="1600" b="1" kern="0"/>
              <a:t>RU index</a:t>
            </a:r>
            <a:r>
              <a:rPr lang="en-US" sz="1600" kern="0"/>
              <a:t> to infer channel activity and target AP state.</a:t>
            </a:r>
            <a:endParaRPr lang="en-US" sz="1600" kern="0">
              <a:cs typeface="Times New Roman"/>
            </a:endParaRPr>
          </a:p>
          <a:p>
            <a:pPr marL="57150" indent="0"/>
            <a:r>
              <a:rPr lang="en-US" sz="1600" b="0" kern="0"/>
              <a:t>Pro: Passive method that requires no additional signaling. Con: Limited to overlapping channels and may not apply universally.</a:t>
            </a:r>
            <a:endParaRPr lang="en-US" sz="1600" b="0" kern="0">
              <a:cs typeface="Times New Roman"/>
            </a:endParaRPr>
          </a:p>
        </p:txBody>
      </p:sp>
      <p:sp>
        <p:nvSpPr>
          <p:cNvPr id="12" name="Title 1">
            <a:extLst>
              <a:ext uri="{FF2B5EF4-FFF2-40B4-BE49-F238E27FC236}">
                <a16:creationId xmlns:a16="http://schemas.microsoft.com/office/drawing/2014/main" id="{DB65B8FF-F801-8792-2232-F350082240D9}"/>
              </a:ext>
            </a:extLst>
          </p:cNvPr>
          <p:cNvSpPr>
            <a:spLocks noGrp="1"/>
          </p:cNvSpPr>
          <p:nvPr>
            <p:ph type="title"/>
          </p:nvPr>
        </p:nvSpPr>
        <p:spPr>
          <a:xfrm>
            <a:off x="914401" y="685801"/>
            <a:ext cx="10361084" cy="1065213"/>
          </a:xfrm>
        </p:spPr>
        <p:txBody>
          <a:bodyPr/>
          <a:lstStyle/>
          <a:p>
            <a:r>
              <a:rPr lang="en-US"/>
              <a:t>Handling of NPCA Transitions While Roaming </a:t>
            </a:r>
          </a:p>
        </p:txBody>
      </p:sp>
    </p:spTree>
    <p:extLst>
      <p:ext uri="{BB962C8B-B14F-4D97-AF65-F5344CB8AC3E}">
        <p14:creationId xmlns:p14="http://schemas.microsoft.com/office/powerpoint/2010/main" val="334264359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C6CCABCB-9487-C142-AF3B-66AA22D84312}" vid="{15D3B260-B294-8143-9B33-7888CC3C30A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file>

<file path=customXml/item3.xml><?xml version="1.0" encoding="utf-8"?>
<ct:contentTypeSchema xmlns:ct="http://schemas.microsoft.com/office/2006/metadata/contentType" xmlns:ma="http://schemas.microsoft.com/office/2006/metadata/properties/metaAttributes" ct:_="" ma:_="" ma:contentTypeName="Document" ma:contentTypeID="0x01010083B77BD6E7512047A33E10170DD9B502" ma:contentTypeVersion="17" ma:contentTypeDescription="Create a new document." ma:contentTypeScope="" ma:versionID="89a29d479739737cd65a7c5c18f1f410">
  <xsd:schema xmlns:xsd="http://www.w3.org/2001/XMLSchema" xmlns:xs="http://www.w3.org/2001/XMLSchema" xmlns:p="http://schemas.microsoft.com/office/2006/metadata/properties" xmlns:ns2="71c5aaf6-e6ce-465b-b873-5148d2a4c105" xmlns:ns3="2414ebc4-bdb1-4c0a-bae0-d1994832959e" xmlns:ns4="96d9372c-c30d-4a13-8faf-5ed990fd219f" targetNamespace="http://schemas.microsoft.com/office/2006/metadata/properties" ma:root="true" ma:fieldsID="d41b7f0e0e77ada6708baa70d2f23d4a" ns2:_="" ns3:_="" ns4:_="">
    <xsd:import namespace="71c5aaf6-e6ce-465b-b873-5148d2a4c105"/>
    <xsd:import namespace="2414ebc4-bdb1-4c0a-bae0-d1994832959e"/>
    <xsd:import namespace="96d9372c-c30d-4a13-8faf-5ed990fd219f"/>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3:MediaServiceDateTaken" minOccurs="0"/>
                <xsd:element ref="ns3:MediaServiceGenerationTime" minOccurs="0"/>
                <xsd:element ref="ns3:MediaServiceEventHashCode" minOccurs="0"/>
                <xsd:element ref="ns3:MediaLengthInSeconds" minOccurs="0"/>
                <xsd:element ref="ns3:lcf76f155ced4ddcb4097134ff3c332f" minOccurs="0"/>
                <xsd:element ref="ns4: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414ebc4-bdb1-4c0a-bae0-d1994832959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4c87397-5fc1-491e-85e7-d6110dbe9cbd" ma:termSetId="09814cd3-568e-fe90-9814-8d621ff8fb84" ma:anchorId="fba54fb3-c3e1-fe81-a776-ca4b69148c4d" ma:open="true" ma:isKeyword="false">
      <xsd:complexType>
        <xsd:sequence>
          <xsd:element ref="pc:Terms" minOccurs="0" maxOccurs="1"/>
        </xsd:sequence>
      </xsd:complexType>
    </xsd:element>
    <xsd:element name="MediaServiceOCR" ma:index="2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d9372c-c30d-4a13-8faf-5ed990fd219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c4e69a3a-2229-42d5-909f-07f1ad294cfc}" ma:internalName="TaxCatchAll" ma:showField="CatchAllData" ma:web="96d9372c-c30d-4a13-8faf-5ed990fd2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2414ebc4-bdb1-4c0a-bae0-d1994832959e">
      <Terms xmlns="http://schemas.microsoft.com/office/infopath/2007/PartnerControls"/>
    </lcf76f155ced4ddcb4097134ff3c332f>
    <HideFromDelve xmlns="71c5aaf6-e6ce-465b-b873-5148d2a4c105">false</HideFromDelve>
    <TaxCatchAll xmlns="96d9372c-c30d-4a13-8faf-5ed990fd219f" xsi:nil="true"/>
  </documentManagement>
</p:properties>
</file>

<file path=customXml/item5.xml><?xml version="1.0" encoding="utf-8"?>
<?mso-contentType ?>
<SharedContentType xmlns="Microsoft.SharePoint.Taxonomy.ContentTypeSync" SourceId="34c87397-5fc1-491e-85e7-d6110dbe9cbd" ContentTypeId="0x0101" PreviousValue="false"/>
</file>

<file path=customXml/itemProps1.xml><?xml version="1.0" encoding="utf-8"?>
<ds:datastoreItem xmlns:ds="http://schemas.openxmlformats.org/officeDocument/2006/customXml" ds:itemID="{036C5FF8-123B-42B1-AFF2-6473236275ED}">
  <ds:schemaRefs>
    <ds:schemaRef ds:uri="http://schemas.microsoft.com/sharepoint/v3/contenttype/forms"/>
  </ds:schemaRefs>
</ds:datastoreItem>
</file>

<file path=customXml/itemProps2.xml><?xml version="1.0" encoding="utf-8"?>
<ds:datastoreItem xmlns:ds="http://schemas.openxmlformats.org/officeDocument/2006/customXml" ds:itemID="{3D03C7B8-E38A-4B8E-BEB4-37E89868AF6F}">
  <ds:schemaRefs>
    <ds:schemaRef ds:uri="http://schemas.microsoft.com/sharepoint/events"/>
  </ds:schemaRefs>
</ds:datastoreItem>
</file>

<file path=customXml/itemProps3.xml><?xml version="1.0" encoding="utf-8"?>
<ds:datastoreItem xmlns:ds="http://schemas.openxmlformats.org/officeDocument/2006/customXml" ds:itemID="{4A913E05-5358-4255-9338-FDF31F15C098}">
  <ds:schemaRefs>
    <ds:schemaRef ds:uri="2414ebc4-bdb1-4c0a-bae0-d1994832959e"/>
    <ds:schemaRef ds:uri="71c5aaf6-e6ce-465b-b873-5148d2a4c105"/>
    <ds:schemaRef ds:uri="96d9372c-c30d-4a13-8faf-5ed990fd21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67178A55-56E8-4545-9784-FF7A511EB7FB}">
  <ds:schemaRefs>
    <ds:schemaRef ds:uri="2414ebc4-bdb1-4c0a-bae0-d1994832959e"/>
    <ds:schemaRef ds:uri="71c5aaf6-e6ce-465b-b873-5148d2a4c105"/>
    <ds:schemaRef ds:uri="96d9372c-c30d-4a13-8faf-5ed990fd219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5.xml><?xml version="1.0" encoding="utf-8"?>
<ds:datastoreItem xmlns:ds="http://schemas.openxmlformats.org/officeDocument/2006/customXml" ds:itemID="{7523AC3B-148E-4C9E-AF19-3FE0C0D4A555}">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1480</Words>
  <Application>Microsoft Macintosh PowerPoint</Application>
  <PresentationFormat>Widescreen</PresentationFormat>
  <Paragraphs>154</Paragraphs>
  <Slides>13</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 Unicode MS</vt:lpstr>
      <vt:lpstr>Arial</vt:lpstr>
      <vt:lpstr>Courier New</vt:lpstr>
      <vt:lpstr>Times New Roman</vt:lpstr>
      <vt:lpstr>Office Theme</vt:lpstr>
      <vt:lpstr>Document</vt:lpstr>
      <vt:lpstr>Improvements for NPCA and Seamless Roaming Interoperability</vt:lpstr>
      <vt:lpstr>Reference to Comment Resolution</vt:lpstr>
      <vt:lpstr>Abstract</vt:lpstr>
      <vt:lpstr>Introduction</vt:lpstr>
      <vt:lpstr>Problem Statement </vt:lpstr>
      <vt:lpstr>What Should the Default Behavior Be? (1/2)</vt:lpstr>
      <vt:lpstr>What Should the Default Behavior Be? (2/2)</vt:lpstr>
      <vt:lpstr>Handling of NPCA Transitions While Roaming </vt:lpstr>
      <vt:lpstr>Handling of NPCA Transitions While Roaming </vt:lpstr>
      <vt:lpstr>Conclusions</vt:lpstr>
      <vt:lpstr>Straw Polls</vt:lpstr>
      <vt:lpstr>Straw Polls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Eda Genc (Nokia)</dc:creator>
  <cp:keywords/>
  <dc:description/>
  <cp:lastModifiedBy>Eda Genc (Nokia)</cp:lastModifiedBy>
  <cp:revision>2</cp:revision>
  <cp:lastPrinted>1601-01-01T00:00:00Z</cp:lastPrinted>
  <dcterms:created xsi:type="dcterms:W3CDTF">2025-03-19T14:07:21Z</dcterms:created>
  <dcterms:modified xsi:type="dcterms:W3CDTF">2025-05-02T15:08:32Z</dcterms:modified>
  <cp:category>Eda Genc, Nokia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0x01010083B77BD6E7512047A33E10170DD9B502</vt:lpwstr>
  </property>
  <property fmtid="{D5CDD505-2E9C-101B-9397-08002B2CF9AE}" pid="3" name="MediaServiceImageTags">
    <vt:lpwstr/>
  </property>
</Properties>
</file>