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28" r:id="rId17"/>
    <p:sldId id="2430" r:id="rId18"/>
    <p:sldId id="2374" r:id="rId19"/>
    <p:sldId id="2377" r:id="rId20"/>
    <p:sldId id="2429" r:id="rId21"/>
    <p:sldId id="278" r:id="rId22"/>
    <p:sldId id="279"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53" autoAdjust="0"/>
    <p:restoredTop sz="94660"/>
  </p:normalViewPr>
  <p:slideViewPr>
    <p:cSldViewPr>
      <p:cViewPr varScale="1">
        <p:scale>
          <a:sx n="61" d="100"/>
          <a:sy n="61" d="100"/>
        </p:scale>
        <p:origin x="72" y="52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CCD7EACA-5326-454D-A81D-966F5F16727A}"/>
    <pc:docChg chg="undo custSel addSld modSld modMainMaster">
      <pc:chgData name="Ansley, Carol (CCI-Atlanta)" userId="cbcdc21a-90c4-4b2f-81f7-da4165205229" providerId="ADAL" clId="{CCD7EACA-5326-454D-A81D-966F5F16727A}" dt="2025-05-12T07:33:43.866" v="158" actId="403"/>
      <pc:docMkLst>
        <pc:docMk/>
      </pc:docMkLst>
      <pc:sldChg chg="modSp mod">
        <pc:chgData name="Ansley, Carol (CCI-Atlanta)" userId="cbcdc21a-90c4-4b2f-81f7-da4165205229" providerId="ADAL" clId="{CCD7EACA-5326-454D-A81D-966F5F16727A}" dt="2025-05-12T07:19:01.986" v="5" actId="20577"/>
        <pc:sldMkLst>
          <pc:docMk/>
          <pc:sldMk cId="0" sldId="256"/>
        </pc:sldMkLst>
        <pc:spChg chg="mod">
          <ac:chgData name="Ansley, Carol (CCI-Atlanta)" userId="cbcdc21a-90c4-4b2f-81f7-da4165205229" providerId="ADAL" clId="{CCD7EACA-5326-454D-A81D-966F5F16727A}" dt="2025-05-12T07:19:01.986" v="5" actId="20577"/>
          <ac:spMkLst>
            <pc:docMk/>
            <pc:sldMk cId="0" sldId="256"/>
            <ac:spMk id="3074" creationId="{00000000-0000-0000-0000-000000000000}"/>
          </ac:spMkLst>
        </pc:spChg>
      </pc:sldChg>
      <pc:sldChg chg="modSp mod">
        <pc:chgData name="Ansley, Carol (CCI-Atlanta)" userId="cbcdc21a-90c4-4b2f-81f7-da4165205229" providerId="ADAL" clId="{CCD7EACA-5326-454D-A81D-966F5F16727A}" dt="2025-05-12T07:20:36.317" v="8" actId="403"/>
        <pc:sldMkLst>
          <pc:docMk/>
          <pc:sldMk cId="90925923" sldId="273"/>
        </pc:sldMkLst>
        <pc:spChg chg="mod">
          <ac:chgData name="Ansley, Carol (CCI-Atlanta)" userId="cbcdc21a-90c4-4b2f-81f7-da4165205229" providerId="ADAL" clId="{CCD7EACA-5326-454D-A81D-966F5F16727A}" dt="2025-05-12T07:20:36.317" v="8" actId="403"/>
          <ac:spMkLst>
            <pc:docMk/>
            <pc:sldMk cId="90925923" sldId="273"/>
            <ac:spMk id="3" creationId="{D9552A3D-1FCF-3E4D-10E1-7B5B160B96C0}"/>
          </ac:spMkLst>
        </pc:spChg>
      </pc:sldChg>
      <pc:sldChg chg="modSp mod">
        <pc:chgData name="Ansley, Carol (CCI-Atlanta)" userId="cbcdc21a-90c4-4b2f-81f7-da4165205229" providerId="ADAL" clId="{CCD7EACA-5326-454D-A81D-966F5F16727A}" dt="2025-05-12T07:23:00.020" v="52" actId="20577"/>
        <pc:sldMkLst>
          <pc:docMk/>
          <pc:sldMk cId="1592652360" sldId="2377"/>
        </pc:sldMkLst>
        <pc:spChg chg="mod">
          <ac:chgData name="Ansley, Carol (CCI-Atlanta)" userId="cbcdc21a-90c4-4b2f-81f7-da4165205229" providerId="ADAL" clId="{CCD7EACA-5326-454D-A81D-966F5F16727A}" dt="2025-05-12T07:23:00.020" v="52" actId="20577"/>
          <ac:spMkLst>
            <pc:docMk/>
            <pc:sldMk cId="1592652360" sldId="2377"/>
            <ac:spMk id="3" creationId="{5B21F962-D098-99CD-12EE-D561C0C5DBC6}"/>
          </ac:spMkLst>
        </pc:spChg>
      </pc:sldChg>
      <pc:sldChg chg="addSp delSp modSp mod">
        <pc:chgData name="Ansley, Carol (CCI-Atlanta)" userId="cbcdc21a-90c4-4b2f-81f7-da4165205229" providerId="ADAL" clId="{CCD7EACA-5326-454D-A81D-966F5F16727A}" dt="2025-05-12T07:33:43.866" v="158" actId="403"/>
        <pc:sldMkLst>
          <pc:docMk/>
          <pc:sldMk cId="4216285870" sldId="2428"/>
        </pc:sldMkLst>
        <pc:spChg chg="mod">
          <ac:chgData name="Ansley, Carol (CCI-Atlanta)" userId="cbcdc21a-90c4-4b2f-81f7-da4165205229" providerId="ADAL" clId="{CCD7EACA-5326-454D-A81D-966F5F16727A}" dt="2025-05-12T07:33:43.866" v="158" actId="403"/>
          <ac:spMkLst>
            <pc:docMk/>
            <pc:sldMk cId="4216285870" sldId="2428"/>
            <ac:spMk id="9218" creationId="{8C1263FC-7837-B253-03EC-E2618306429E}"/>
          </ac:spMkLst>
        </pc:spChg>
        <pc:picChg chg="add del mod">
          <ac:chgData name="Ansley, Carol (CCI-Atlanta)" userId="cbcdc21a-90c4-4b2f-81f7-da4165205229" providerId="ADAL" clId="{CCD7EACA-5326-454D-A81D-966F5F16727A}" dt="2025-05-12T07:32:45.350" v="147" actId="478"/>
          <ac:picMkLst>
            <pc:docMk/>
            <pc:sldMk cId="4216285870" sldId="2428"/>
            <ac:picMk id="7" creationId="{0373AA06-C0A3-5B80-DEE2-3849AAB19902}"/>
          </ac:picMkLst>
        </pc:picChg>
        <pc:picChg chg="add mod">
          <ac:chgData name="Ansley, Carol (CCI-Atlanta)" userId="cbcdc21a-90c4-4b2f-81f7-da4165205229" providerId="ADAL" clId="{CCD7EACA-5326-454D-A81D-966F5F16727A}" dt="2025-05-12T07:33:11.069" v="149" actId="1076"/>
          <ac:picMkLst>
            <pc:docMk/>
            <pc:sldMk cId="4216285870" sldId="2428"/>
            <ac:picMk id="9" creationId="{C849AFAC-A248-3871-DDF4-D2F6B4111193}"/>
          </ac:picMkLst>
        </pc:picChg>
      </pc:sldChg>
      <pc:sldChg chg="modSp new mod chgLayout">
        <pc:chgData name="Ansley, Carol (CCI-Atlanta)" userId="cbcdc21a-90c4-4b2f-81f7-da4165205229" providerId="ADAL" clId="{CCD7EACA-5326-454D-A81D-966F5F16727A}" dt="2025-05-12T07:30:20.051" v="140" actId="113"/>
        <pc:sldMkLst>
          <pc:docMk/>
          <pc:sldMk cId="943568998" sldId="2430"/>
        </pc:sldMkLst>
        <pc:spChg chg="mod ord">
          <ac:chgData name="Ansley, Carol (CCI-Atlanta)" userId="cbcdc21a-90c4-4b2f-81f7-da4165205229" providerId="ADAL" clId="{CCD7EACA-5326-454D-A81D-966F5F16727A}" dt="2025-05-12T07:29:49.295" v="136" actId="700"/>
          <ac:spMkLst>
            <pc:docMk/>
            <pc:sldMk cId="943568998" sldId="2430"/>
            <ac:spMk id="2" creationId="{9677109E-B59D-B7D5-6307-C96B9491A760}"/>
          </ac:spMkLst>
        </pc:spChg>
        <pc:spChg chg="mod ord">
          <ac:chgData name="Ansley, Carol (CCI-Atlanta)" userId="cbcdc21a-90c4-4b2f-81f7-da4165205229" providerId="ADAL" clId="{CCD7EACA-5326-454D-A81D-966F5F16727A}" dt="2025-05-12T07:30:20.051" v="140" actId="113"/>
          <ac:spMkLst>
            <pc:docMk/>
            <pc:sldMk cId="943568998" sldId="2430"/>
            <ac:spMk id="3" creationId="{9AE4ADD2-A2E6-96EE-8F18-123A66846EF8}"/>
          </ac:spMkLst>
        </pc:spChg>
        <pc:spChg chg="mod ord">
          <ac:chgData name="Ansley, Carol (CCI-Atlanta)" userId="cbcdc21a-90c4-4b2f-81f7-da4165205229" providerId="ADAL" clId="{CCD7EACA-5326-454D-A81D-966F5F16727A}" dt="2025-05-12T07:29:49.295" v="136" actId="700"/>
          <ac:spMkLst>
            <pc:docMk/>
            <pc:sldMk cId="943568998" sldId="2430"/>
            <ac:spMk id="4" creationId="{4DFC1C9B-FE5F-FA01-523A-8E4708265405}"/>
          </ac:spMkLst>
        </pc:spChg>
      </pc:sldChg>
      <pc:sldMasterChg chg="modSp mod">
        <pc:chgData name="Ansley, Carol (CCI-Atlanta)" userId="cbcdc21a-90c4-4b2f-81f7-da4165205229" providerId="ADAL" clId="{CCD7EACA-5326-454D-A81D-966F5F16727A}" dt="2025-05-12T07:18:53.492" v="1" actId="20577"/>
        <pc:sldMasterMkLst>
          <pc:docMk/>
          <pc:sldMasterMk cId="0" sldId="2147483648"/>
        </pc:sldMasterMkLst>
        <pc:spChg chg="mod">
          <ac:chgData name="Ansley, Carol (CCI-Atlanta)" userId="cbcdc21a-90c4-4b2f-81f7-da4165205229" providerId="ADAL" clId="{CCD7EACA-5326-454D-A81D-966F5F16727A}" dt="2025-05-12T07:18:53.492" v="1"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802.11-25/625r2</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2025-05-12</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tx1"/>
                </a:solidFill>
              </a:rPr>
              <a:t>TGbi Agenda – May 12, 2025 – PM1</a:t>
            </a: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800100" lvl="1">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rPr>
              <a:t>   Monday			PM1 – </a:t>
            </a:r>
            <a:r>
              <a:rPr lang="en-US" sz="1400" b="1" spc="-1" dirty="0">
                <a:solidFill>
                  <a:schemeClr val="tx1"/>
                </a:solidFill>
                <a:latin typeface="Times New Roman" panose="02020603050405020304" pitchFamily="18" charset="0"/>
                <a:cs typeface="Times New Roman" panose="02020603050405020304" pitchFamily="18" charset="0"/>
                <a:sym typeface="Arial"/>
              </a:rPr>
              <a:t>Jarkko </a:t>
            </a:r>
            <a:r>
              <a:rPr lang="en-US" sz="1400" b="1" spc="-1" dirty="0" err="1">
                <a:solidFill>
                  <a:schemeClr val="tx1"/>
                </a:solidFill>
                <a:latin typeface="Times New Roman" panose="02020603050405020304" pitchFamily="18" charset="0"/>
                <a:cs typeface="Times New Roman" panose="02020603050405020304" pitchFamily="18" charset="0"/>
                <a:sym typeface="Arial"/>
              </a:rPr>
              <a:t>Kneckt</a:t>
            </a:r>
            <a:r>
              <a:rPr lang="en-US" sz="1400" b="1" spc="-1" dirty="0">
                <a:solidFill>
                  <a:schemeClr val="tx1"/>
                </a:solidFill>
                <a:latin typeface="Times New Roman" panose="02020603050405020304" pitchFamily="18" charset="0"/>
                <a:cs typeface="Times New Roman" panose="02020603050405020304" pitchFamily="18" charset="0"/>
                <a:sym typeface="Arial"/>
              </a:rPr>
              <a:t> 25/583r0 - partially presented, Antonio de la Oliva 25/693r2, 25/692r3</a:t>
            </a:r>
            <a:endParaRPr lang="en-US" sz="1400" b="1" spc="-1" dirty="0">
              <a:solidFill>
                <a:schemeClr val="tx1"/>
              </a:solidFill>
              <a:latin typeface="Times New Roman" panose="02020603050405020304" pitchFamily="18" charset="0"/>
              <a:cs typeface="Times New Roman" panose="02020603050405020304" pitchFamily="18" charset="0"/>
            </a:endParaRP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Tuesday			PM1 – </a:t>
            </a:r>
            <a:r>
              <a:rPr lang="en-US" sz="1400" spc="-1" dirty="0">
                <a:solidFill>
                  <a:schemeClr val="tx1"/>
                </a:solidFill>
                <a:latin typeface="Times New Roman" panose="02020603050405020304" pitchFamily="18" charset="0"/>
                <a:cs typeface="Times New Roman" panose="02020603050405020304" pitchFamily="18" charset="0"/>
                <a:sym typeface="Arial"/>
              </a:rPr>
              <a:t>Po-kai Huang 25/536, 554, 532, 535, 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25/708r0, 25/708r0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Wednesday			AM1 –</a:t>
            </a:r>
            <a:r>
              <a:rPr lang="en-US" sz="1400" spc="-1" dirty="0">
                <a:solidFill>
                  <a:schemeClr val="tx1"/>
                </a:solidFill>
                <a:latin typeface="Times New Roman" panose="02020603050405020304" pitchFamily="18" charset="0"/>
                <a:cs typeface="Times New Roman" panose="02020603050405020304" pitchFamily="18" charset="0"/>
                <a:sym typeface="Arial"/>
              </a:rPr>
              <a:t> Domenico Ficara 25/485r5, Carol Ansley 25/625r3, Hitoshi Morioka 25/895r0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tx1"/>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Motion to approve minutes from March Plenary and March/April teleconferences – Motion #61</a:t>
            </a:r>
          </a:p>
          <a:p>
            <a:pPr marL="0" lvl="1" indent="0">
              <a:defRPr sz="1500" spc="-1">
                <a:latin typeface="Arial"/>
                <a:ea typeface="Arial"/>
                <a:cs typeface="Arial"/>
                <a:sym typeface="Arial"/>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dirty="0">
              <a:solidFill>
                <a:schemeClr val="tx1"/>
              </a:solidFill>
              <a:latin typeface="Times New Roman" panose="02020603050405020304" pitchFamily="18" charset="0"/>
              <a:cs typeface="Times New Roman" panose="02020603050405020304" pitchFamily="18" charset="0"/>
            </a:endParaRPr>
          </a:p>
          <a:p>
            <a:pPr lvl="1">
              <a:buFont typeface="Arial"/>
              <a:buChar cha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solidFill>
                <a:latin typeface="Times New Roman" panose="02020603050405020304" pitchFamily="18" charset="0"/>
                <a:cs typeface="Times New Roman" panose="02020603050405020304" pitchFamily="18" charset="0"/>
                <a:sym typeface="Arial"/>
              </a:rPr>
              <a:t>Kneckt</a:t>
            </a:r>
            <a:r>
              <a:rPr lang="en-US" sz="1600" spc="-1" dirty="0">
                <a:solidFill>
                  <a:schemeClr val="tx1"/>
                </a:solidFill>
                <a:latin typeface="Times New Roman" panose="02020603050405020304" pitchFamily="18" charset="0"/>
                <a:cs typeface="Times New Roman" panose="02020603050405020304" pitchFamily="18" charset="0"/>
                <a:sym typeface="Arial"/>
              </a:rPr>
              <a:t> – 25/583r0 - partially presented </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Antonio de la Oliva – 25/693r2, 25/692r3 </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Recess</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pic>
        <p:nvPicPr>
          <p:cNvPr id="9" name="Picture 8">
            <a:extLst>
              <a:ext uri="{FF2B5EF4-FFF2-40B4-BE49-F238E27FC236}">
                <a16:creationId xmlns:a16="http://schemas.microsoft.com/office/drawing/2014/main" id="{C849AFAC-A248-3871-DDF4-D2F6B4111193}"/>
              </a:ext>
            </a:extLst>
          </p:cNvPr>
          <p:cNvPicPr>
            <a:picLocks noChangeAspect="1"/>
          </p:cNvPicPr>
          <p:nvPr/>
        </p:nvPicPr>
        <p:blipFill>
          <a:blip r:embed="rId3"/>
          <a:stretch>
            <a:fillRect/>
          </a:stretch>
        </p:blipFill>
        <p:spPr>
          <a:xfrm>
            <a:off x="4038600" y="5786506"/>
            <a:ext cx="7553599" cy="688908"/>
          </a:xfrm>
          <a:prstGeom prst="rect">
            <a:avLst/>
          </a:prstGeom>
        </p:spPr>
      </p:pic>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p:txBody>
          <a:bodyPr/>
          <a:lstStyle/>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Jarkko </a:t>
            </a:r>
            <a:r>
              <a:rPr lang="en-US" sz="1800" b="1" spc="-1" dirty="0" err="1">
                <a:solidFill>
                  <a:schemeClr val="tx1"/>
                </a:solidFill>
                <a:latin typeface="Times New Roman" panose="02020603050405020304" pitchFamily="18" charset="0"/>
                <a:cs typeface="Times New Roman" panose="02020603050405020304" pitchFamily="18" charset="0"/>
                <a:sym typeface="Arial"/>
              </a:rPr>
              <a:t>Kneckt</a:t>
            </a:r>
            <a:r>
              <a:rPr lang="en-US" sz="1800" b="1" spc="-1" dirty="0">
                <a:solidFill>
                  <a:schemeClr val="tx1"/>
                </a:solidFill>
                <a:latin typeface="Times New Roman" panose="02020603050405020304" pitchFamily="18" charset="0"/>
                <a:cs typeface="Times New Roman" panose="02020603050405020304" pitchFamily="18" charset="0"/>
                <a:sym typeface="Arial"/>
              </a:rPr>
              <a:t> 25/583r0 - partially presented</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Antonio de la Oliva 25/693r2, 25/692r3</a:t>
            </a:r>
            <a:endParaRPr lang="en-US" sz="1800" b="1" spc="-1" dirty="0">
              <a:solidFill>
                <a:schemeClr val="tx1"/>
              </a:solidFill>
              <a:latin typeface="Times New Roman" panose="02020603050405020304" pitchFamily="18" charset="0"/>
              <a:cs typeface="Times New Roman" panose="02020603050405020304" pitchFamily="18" charset="0"/>
              <a:sym typeface="Times New Roman"/>
            </a:endParaRP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Po-kai Huang 25/536, 554, 532, 535</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Jarkko </a:t>
            </a:r>
            <a:r>
              <a:rPr lang="en-US" sz="1800" b="1" spc="-1" dirty="0" err="1">
                <a:solidFill>
                  <a:schemeClr val="tx1"/>
                </a:solidFill>
                <a:latin typeface="Times New Roman" panose="02020603050405020304" pitchFamily="18" charset="0"/>
                <a:cs typeface="Times New Roman" panose="02020603050405020304" pitchFamily="18" charset="0"/>
                <a:sym typeface="Arial"/>
              </a:rPr>
              <a:t>Kneckt</a:t>
            </a:r>
            <a:r>
              <a:rPr lang="en-US" sz="1800" b="1" spc="-1" dirty="0">
                <a:solidFill>
                  <a:schemeClr val="tx1"/>
                </a:solidFill>
                <a:latin typeface="Times New Roman" panose="02020603050405020304" pitchFamily="18" charset="0"/>
                <a:cs typeface="Times New Roman" panose="02020603050405020304" pitchFamily="18" charset="0"/>
                <a:sym typeface="Arial"/>
              </a:rPr>
              <a:t> 25/708r0, 25/708r0</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Domenico Ficara 25/485r5</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Carol Ansley 25/625r3</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Hitoshi Morioka 25/895r0</a:t>
            </a:r>
          </a:p>
          <a:p>
            <a:endParaRPr lang="en-US" dirty="0"/>
          </a:p>
        </p:txBody>
      </p:sp>
      <p:sp>
        <p:nvSpPr>
          <p:cNvPr id="4" name="Slide Number Placeholder 3">
            <a:extLst>
              <a:ext uri="{FF2B5EF4-FFF2-40B4-BE49-F238E27FC236}">
                <a16:creationId xmlns:a16="http://schemas.microsoft.com/office/drawing/2014/main" id="{4DFC1C9B-FE5F-FA01-523A-8E470826540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943568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61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11-25/444r1 (March Plenary minutes)</a:t>
            </a:r>
          </a:p>
          <a:p>
            <a:r>
              <a:rPr lang="en-US" sz="1800" b="0" dirty="0">
                <a:solidFill>
                  <a:schemeClr val="tx1"/>
                </a:solidFill>
              </a:rPr>
              <a:t>11-25/543r0 (TGbi Teleconference minutes March-April 2025)</a:t>
            </a:r>
          </a:p>
          <a:p>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 xx attendees on-line, xx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914401" y="1447801"/>
            <a:ext cx="10361084" cy="4646614"/>
          </a:xfrm>
        </p:spPr>
        <p:txBody>
          <a:bodyPr>
            <a:normAutofit/>
          </a:bodyPr>
          <a:lstStyle/>
          <a:p>
            <a:r>
              <a:rPr lang="en-US" sz="2400" b="0" dirty="0"/>
              <a:t>Approve the texts and CID resolutions listed below and incorporate the indicated text changes into the </a:t>
            </a:r>
            <a:r>
              <a:rPr lang="en-US" sz="2400" b="0" dirty="0" err="1"/>
              <a:t>TGbi</a:t>
            </a:r>
            <a:r>
              <a:rPr lang="en-US" sz="2400" b="0" dirty="0"/>
              <a:t> draft.</a:t>
            </a:r>
            <a:endParaRPr lang="en-US" sz="2200" b="0" dirty="0">
              <a:solidFill>
                <a:schemeClr val="tx1"/>
              </a:solidFill>
              <a:sym typeface="Arial"/>
            </a:endParaRPr>
          </a:p>
          <a:p>
            <a:pPr marL="0"/>
            <a:r>
              <a:rPr lang="en-US" b="0" i="0" u="none" strike="noStrike" dirty="0">
                <a:solidFill>
                  <a:srgbClr val="212121"/>
                </a:solidFill>
                <a:effectLst/>
                <a:latin typeface="Calibri" panose="020F0502020204030204" pitchFamily="34" charset="0"/>
              </a:rPr>
              <a:t>Document 25/-- to resolve CIDs : </a:t>
            </a:r>
            <a:r>
              <a:rPr lang="en-US" sz="1800" dirty="0">
                <a:solidFill>
                  <a:srgbClr val="000000"/>
                </a:solidFill>
                <a:effectLst/>
                <a:latin typeface="Helvetica Neue Light" panose="02000403000000020004" pitchFamily="2" charset="0"/>
              </a:rPr>
              <a:t>--</a:t>
            </a:r>
          </a:p>
          <a:p>
            <a:pPr marL="0" marR="0" algn="l"/>
            <a:endParaRPr lang="en-US" sz="1800" b="0" i="0" u="none" strike="noStrike" dirty="0">
              <a:solidFill>
                <a:srgbClr val="212121"/>
              </a:solidFill>
              <a:effectLst/>
              <a:latin typeface="Calibri" panose="020F0502020204030204" pitchFamily="34" charset="0"/>
            </a:endParaRPr>
          </a:p>
          <a:p>
            <a:r>
              <a:rPr lang="en-US" sz="1800" b="0" dirty="0"/>
              <a:t>Mover:    </a:t>
            </a:r>
          </a:p>
          <a:p>
            <a:r>
              <a:rPr lang="en-US" sz="1800" b="0" dirty="0"/>
              <a:t>Second:   </a:t>
            </a:r>
          </a:p>
          <a:p>
            <a:r>
              <a:rPr lang="en-US" sz="1800" b="0" strike="sngStrike" dirty="0"/>
              <a:t>Approved by unanimous consent, xx attendees on-line, xx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a:t>
            </a:r>
            <a:r>
              <a:rPr lang="en-US" altLang="en-US" b="0"/>
              <a:t>802 interim </a:t>
            </a:r>
            <a:r>
              <a:rPr lang="en-US" altLang="en-US" b="0" dirty="0"/>
              <a:t>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11092</TotalTime>
  <Words>2257</Words>
  <Application>Microsoft Office PowerPoint</Application>
  <PresentationFormat>Widescreen</PresentationFormat>
  <Paragraphs>226</Paragraphs>
  <Slides>22</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Arial</vt:lpstr>
      <vt:lpstr>Calibri</vt:lpstr>
      <vt:lpstr>Helvetica Neue</vt:lpstr>
      <vt:lpstr>Helvetica Neue Light</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May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May 12, 2025 – PM1</vt:lpstr>
      <vt:lpstr>Working Submission Queue</vt:lpstr>
      <vt:lpstr>Timeline</vt:lpstr>
      <vt:lpstr>Motion # 61</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117</cp:revision>
  <cp:lastPrinted>1601-01-01T00:00:00Z</cp:lastPrinted>
  <dcterms:created xsi:type="dcterms:W3CDTF">2023-11-10T19:40:49Z</dcterms:created>
  <dcterms:modified xsi:type="dcterms:W3CDTF">2025-05-12T07:34:07Z</dcterms:modified>
  <cp:category>Name, Affiliation</cp:category>
</cp:coreProperties>
</file>