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58" r:id="rId4"/>
    <p:sldId id="574" r:id="rId5"/>
    <p:sldId id="267" r:id="rId6"/>
    <p:sldId id="268" r:id="rId7"/>
    <p:sldId id="269" r:id="rId8"/>
    <p:sldId id="270" r:id="rId9"/>
    <p:sldId id="271" r:id="rId10"/>
    <p:sldId id="272" r:id="rId11"/>
    <p:sldId id="273" r:id="rId12"/>
    <p:sldId id="274" r:id="rId13"/>
    <p:sldId id="275" r:id="rId14"/>
    <p:sldId id="276" r:id="rId15"/>
    <p:sldId id="2415" r:id="rId16"/>
    <p:sldId id="2428" r:id="rId17"/>
    <p:sldId id="2374" r:id="rId18"/>
    <p:sldId id="2377" r:id="rId19"/>
    <p:sldId id="2429" r:id="rId20"/>
    <p:sldId id="278" r:id="rId21"/>
    <p:sldId id="279"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53" autoAdjust="0"/>
    <p:restoredTop sz="94660"/>
  </p:normalViewPr>
  <p:slideViewPr>
    <p:cSldViewPr>
      <p:cViewPr varScale="1">
        <p:scale>
          <a:sx n="61" d="100"/>
          <a:sy n="61" d="100"/>
        </p:scale>
        <p:origin x="72" y="52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592FA502-9FB6-4739-B019-20D3943894DA}"/>
    <pc:docChg chg="modSld">
      <pc:chgData name="Ansley, Carol (CCI-Atlanta)" userId="cbcdc21a-90c4-4b2f-81f7-da4165205229" providerId="ADAL" clId="{592FA502-9FB6-4739-B019-20D3943894DA}" dt="2025-05-08T19:18:58.142" v="76" actId="20577"/>
      <pc:docMkLst>
        <pc:docMk/>
      </pc:docMkLst>
      <pc:sldChg chg="modSp mod">
        <pc:chgData name="Ansley, Carol (CCI-Atlanta)" userId="cbcdc21a-90c4-4b2f-81f7-da4165205229" providerId="ADAL" clId="{592FA502-9FB6-4739-B019-20D3943894DA}" dt="2025-05-08T19:18:58.142" v="76" actId="20577"/>
        <pc:sldMkLst>
          <pc:docMk/>
          <pc:sldMk cId="4216285870" sldId="2428"/>
        </pc:sldMkLst>
        <pc:spChg chg="mod">
          <ac:chgData name="Ansley, Carol (CCI-Atlanta)" userId="cbcdc21a-90c4-4b2f-81f7-da4165205229" providerId="ADAL" clId="{592FA502-9FB6-4739-B019-20D3943894DA}" dt="2025-05-08T19:18:58.142" v="76" actId="20577"/>
          <ac:spMkLst>
            <pc:docMk/>
            <pc:sldMk cId="4216285870" sldId="2428"/>
            <ac:spMk id="9218" creationId="{8C1263FC-7837-B253-03EC-E2618306429E}"/>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5/8/2025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May 2025</a:t>
            </a:r>
            <a:endParaRPr lang="en-US" altLang="en-US" sz="1400" dirty="0"/>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1ECCCD3-02FD-B8D7-3F1E-3D7F7AA8275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34B72268-F889-C849-19C5-C61096E1693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A1BEF16B-8DD5-5B81-A71E-E94AE63A9DE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0E860B0-B0CE-A483-316D-3E88494D232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99514F9-AD70-FE4A-C576-87BE0AC3EAE9}"/>
              </a:ext>
            </a:extLst>
          </p:cNvPr>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a:extLst>
              <a:ext uri="{FF2B5EF4-FFF2-40B4-BE49-F238E27FC236}">
                <a16:creationId xmlns:a16="http://schemas.microsoft.com/office/drawing/2014/main" id="{CC928056-A62D-D584-5618-2248EE6C4006}"/>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6B2B39EA-EE27-CD38-2B73-42FD23187A3A}"/>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10315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802.11-25/625r1</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2025</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5-may-ieee-802-wireless-interim-sess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2025-05-07</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4656FE-C205-9FE3-AF58-BA6A4F3EA7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F92EE7-F470-5303-11AB-4E50EE176BF1}"/>
              </a:ext>
            </a:extLst>
          </p:cNvPr>
          <p:cNvSpPr>
            <a:spLocks noGrp="1"/>
          </p:cNvSpPr>
          <p:nvPr>
            <p:ph type="title"/>
          </p:nvPr>
        </p:nvSpPr>
        <p:spPr>
          <a:xfrm>
            <a:off x="914401" y="685801"/>
            <a:ext cx="10361084" cy="653127"/>
          </a:xfrm>
        </p:spPr>
        <p:txBody>
          <a:bodyPr/>
          <a:lstStyle/>
          <a:p>
            <a:r>
              <a:rPr lang="en-GB" dirty="0">
                <a:solidFill>
                  <a:schemeClr val="tx1"/>
                </a:solidFill>
              </a:rPr>
              <a:t>TGbi Agenda – May 12, 2025 – PM1</a:t>
            </a:r>
          </a:p>
        </p:txBody>
      </p:sp>
      <p:sp>
        <p:nvSpPr>
          <p:cNvPr id="9218" name="Rectangle 2">
            <a:extLst>
              <a:ext uri="{FF2B5EF4-FFF2-40B4-BE49-F238E27FC236}">
                <a16:creationId xmlns:a16="http://schemas.microsoft.com/office/drawing/2014/main" id="{8C1263FC-7837-B253-03EC-E2618306429E}"/>
              </a:ext>
            </a:extLst>
          </p:cNvPr>
          <p:cNvSpPr>
            <a:spLocks noGrp="1" noChangeArrowheads="1"/>
          </p:cNvSpPr>
          <p:nvPr>
            <p:ph idx="1"/>
          </p:nvPr>
        </p:nvSpPr>
        <p:spPr>
          <a:xfrm>
            <a:off x="914401" y="1338927"/>
            <a:ext cx="10361084" cy="4833271"/>
          </a:xfrm>
          <a:ln/>
        </p:spPr>
        <p:txBody>
          <a:bodyPr>
            <a:normAutofit fontScale="850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6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6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Schedule for the week:</a:t>
            </a:r>
          </a:p>
          <a:p>
            <a:pPr marL="800100" lvl="1">
              <a:buFont typeface="Arial" panose="020B0604020202020204" pitchFamily="34" charset="0"/>
              <a:buChar char="•"/>
              <a:defRPr sz="1500" spc="-1">
                <a:latin typeface="Arial"/>
                <a:ea typeface="Arial"/>
                <a:cs typeface="Arial"/>
                <a:sym typeface="Arial"/>
              </a:defRPr>
            </a:pPr>
            <a:r>
              <a:rPr lang="en-US" sz="1500" b="1" spc="-1" dirty="0">
                <a:solidFill>
                  <a:schemeClr val="tx1"/>
                </a:solidFill>
                <a:latin typeface="Times New Roman" panose="02020603050405020304" pitchFamily="18" charset="0"/>
                <a:cs typeface="Times New Roman" panose="02020603050405020304" pitchFamily="18" charset="0"/>
              </a:rPr>
              <a:t>   Monday			PM1 – </a:t>
            </a:r>
            <a:r>
              <a:rPr lang="en-US" sz="1500" b="1" spc="-1" dirty="0">
                <a:solidFill>
                  <a:schemeClr val="tx1"/>
                </a:solidFill>
                <a:latin typeface="Times New Roman" panose="02020603050405020304" pitchFamily="18" charset="0"/>
                <a:cs typeface="Times New Roman" panose="02020603050405020304" pitchFamily="18" charset="0"/>
                <a:sym typeface="Arial"/>
              </a:rPr>
              <a:t>Jarkko </a:t>
            </a:r>
            <a:r>
              <a:rPr lang="en-US" sz="1500" b="1" spc="-1" dirty="0" err="1">
                <a:solidFill>
                  <a:schemeClr val="tx1"/>
                </a:solidFill>
                <a:latin typeface="Times New Roman" panose="02020603050405020304" pitchFamily="18" charset="0"/>
                <a:cs typeface="Times New Roman" panose="02020603050405020304" pitchFamily="18" charset="0"/>
                <a:sym typeface="Arial"/>
              </a:rPr>
              <a:t>Kneckt</a:t>
            </a:r>
            <a:r>
              <a:rPr lang="en-US" sz="1500" b="1" spc="-1" dirty="0">
                <a:solidFill>
                  <a:schemeClr val="tx1"/>
                </a:solidFill>
                <a:latin typeface="Times New Roman" panose="02020603050405020304" pitchFamily="18" charset="0"/>
                <a:cs typeface="Times New Roman" panose="02020603050405020304" pitchFamily="18" charset="0"/>
                <a:sym typeface="Arial"/>
              </a:rPr>
              <a:t> 25/583r0 - partially presented, Antonio de la Oliva 25/693r2, 25/692r3</a:t>
            </a:r>
            <a:endParaRPr lang="en-US" sz="1500" b="1" spc="-1" dirty="0">
              <a:solidFill>
                <a:schemeClr val="tx1"/>
              </a:solidFill>
              <a:latin typeface="Times New Roman" panose="02020603050405020304" pitchFamily="18" charset="0"/>
              <a:cs typeface="Times New Roman" panose="02020603050405020304" pitchFamily="18" charset="0"/>
            </a:endParaRP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500" spc="-1" dirty="0">
                <a:solidFill>
                  <a:schemeClr val="tx1"/>
                </a:solidFill>
                <a:latin typeface="Times New Roman" panose="02020603050405020304" pitchFamily="18" charset="0"/>
                <a:cs typeface="Times New Roman" panose="02020603050405020304" pitchFamily="18" charset="0"/>
              </a:rPr>
              <a:t>Tuesday			PM1 – </a:t>
            </a:r>
            <a:r>
              <a:rPr lang="en-US" sz="1500" spc="-1" dirty="0">
                <a:solidFill>
                  <a:schemeClr val="tx1"/>
                </a:solidFill>
                <a:latin typeface="Times New Roman" panose="02020603050405020304" pitchFamily="18" charset="0"/>
                <a:cs typeface="Times New Roman" panose="02020603050405020304" pitchFamily="18" charset="0"/>
                <a:sym typeface="Arial"/>
              </a:rPr>
              <a:t>Po-kai Huang 25/536, 554, 532, 535</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500" spc="-1" dirty="0">
                <a:solidFill>
                  <a:schemeClr val="tx1"/>
                </a:solidFill>
                <a:latin typeface="Times New Roman" panose="02020603050405020304" pitchFamily="18" charset="0"/>
                <a:cs typeface="Times New Roman" panose="02020603050405020304" pitchFamily="18" charset="0"/>
              </a:rPr>
              <a:t>Wednesday			AM1 – </a:t>
            </a:r>
            <a:r>
              <a:rPr lang="en-US" sz="1500" spc="-1" dirty="0">
                <a:solidFill>
                  <a:schemeClr val="tx1"/>
                </a:solidFill>
                <a:latin typeface="Times New Roman" panose="02020603050405020304" pitchFamily="18" charset="0"/>
                <a:cs typeface="Times New Roman" panose="02020603050405020304" pitchFamily="18" charset="0"/>
                <a:sym typeface="Arial"/>
              </a:rPr>
              <a:t>Jarkko </a:t>
            </a:r>
            <a:r>
              <a:rPr lang="en-US" sz="1500" spc="-1" dirty="0" err="1">
                <a:solidFill>
                  <a:schemeClr val="tx1"/>
                </a:solidFill>
                <a:latin typeface="Times New Roman" panose="02020603050405020304" pitchFamily="18" charset="0"/>
                <a:cs typeface="Times New Roman" panose="02020603050405020304" pitchFamily="18" charset="0"/>
                <a:sym typeface="Arial"/>
              </a:rPr>
              <a:t>Kneckt</a:t>
            </a:r>
            <a:r>
              <a:rPr lang="en-US" sz="1500" spc="-1" dirty="0">
                <a:solidFill>
                  <a:schemeClr val="tx1"/>
                </a:solidFill>
                <a:latin typeface="Times New Roman" panose="02020603050405020304" pitchFamily="18" charset="0"/>
                <a:cs typeface="Times New Roman" panose="02020603050405020304" pitchFamily="18" charset="0"/>
                <a:sym typeface="Arial"/>
              </a:rPr>
              <a:t> 25/708r0, 25/708r0, Domenico Ficara 25/485r5, Carol Ansley 25/625r3</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500" spc="-1" dirty="0">
                <a:solidFill>
                  <a:schemeClr val="tx1"/>
                </a:solidFill>
                <a:latin typeface="Times New Roman" panose="02020603050405020304" pitchFamily="18" charset="0"/>
                <a:cs typeface="Times New Roman" panose="02020603050405020304" pitchFamily="18" charset="0"/>
              </a:rPr>
              <a:t>Thursday			AM1 – Review timeline, straw polls/motions of accumulated documents, submission queue</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500" spc="-1" dirty="0">
                <a:solidFill>
                  <a:schemeClr val="tx1"/>
                </a:solidFill>
                <a:latin typeface="Times New Roman" panose="02020603050405020304" pitchFamily="18" charset="0"/>
                <a:cs typeface="Times New Roman" panose="02020603050405020304" pitchFamily="18" charset="0"/>
              </a:rPr>
              <a:t>Thursday			PM1 – Ad Hoc discussion, closing </a:t>
            </a:r>
            <a:r>
              <a:rPr lang="en-US" sz="1500" dirty="0">
                <a:solidFill>
                  <a:schemeClr val="tx1"/>
                </a:solidFill>
                <a:latin typeface="Times New Roman" panose="02020603050405020304" pitchFamily="18" charset="0"/>
                <a:cs typeface="Times New Roman" panose="02020603050405020304" pitchFamily="18" charset="0"/>
              </a:rPr>
              <a:t>motions, </a:t>
            </a:r>
            <a:r>
              <a:rPr lang="en-US" sz="1500">
                <a:solidFill>
                  <a:schemeClr val="tx1"/>
                </a:solidFill>
                <a:latin typeface="Times New Roman" panose="02020603050405020304" pitchFamily="18" charset="0"/>
                <a:cs typeface="Times New Roman" panose="02020603050405020304" pitchFamily="18" charset="0"/>
              </a:rPr>
              <a:t>submission queue</a:t>
            </a:r>
            <a:endParaRPr lang="en-US" sz="1500" dirty="0">
              <a:solidFill>
                <a:schemeClr val="tx1"/>
              </a:solidFill>
              <a:latin typeface="Times New Roman" panose="02020603050405020304" pitchFamily="18" charset="0"/>
              <a:cs typeface="Times New Roman" panose="02020603050405020304" pitchFamily="18" charset="0"/>
            </a:endParaRPr>
          </a:p>
          <a:p>
            <a:pPr marL="465138" lvl="2"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2000" dirty="0">
              <a:solidFill>
                <a:schemeClr val="tx1"/>
              </a:solidFill>
              <a:latin typeface="Times New Roman" panose="02020603050405020304" pitchFamily="18" charset="0"/>
              <a:cs typeface="Times New Roman" panose="02020603050405020304" pitchFamily="18" charset="0"/>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Motion to approve minutes from March Plenary and March/April teleconferences – Motion #61</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z="1800" dirty="0">
              <a:solidFill>
                <a:schemeClr val="tx1"/>
              </a:solidFill>
              <a:latin typeface="Times New Roman" panose="02020603050405020304" pitchFamily="18" charset="0"/>
              <a:cs typeface="Times New Roman" panose="02020603050405020304" pitchFamily="18" charset="0"/>
            </a:endParaRPr>
          </a:p>
          <a:p>
            <a:pPr lvl="1">
              <a:buFont typeface="Arial"/>
              <a:buChar cha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Arial"/>
              </a:rPr>
              <a:t>Jarkko </a:t>
            </a:r>
            <a:r>
              <a:rPr lang="en-US" sz="1800" spc="-1" dirty="0" err="1">
                <a:solidFill>
                  <a:schemeClr val="tx1"/>
                </a:solidFill>
                <a:latin typeface="Times New Roman" panose="02020603050405020304" pitchFamily="18" charset="0"/>
                <a:cs typeface="Times New Roman" panose="02020603050405020304" pitchFamily="18" charset="0"/>
                <a:sym typeface="Arial"/>
              </a:rPr>
              <a:t>Kneckt</a:t>
            </a:r>
            <a:r>
              <a:rPr lang="en-US" sz="1800" spc="-1" dirty="0">
                <a:solidFill>
                  <a:schemeClr val="tx1"/>
                </a:solidFill>
                <a:latin typeface="Times New Roman" panose="02020603050405020304" pitchFamily="18" charset="0"/>
                <a:cs typeface="Times New Roman" panose="02020603050405020304" pitchFamily="18" charset="0"/>
                <a:sym typeface="Arial"/>
              </a:rPr>
              <a:t> – 25/583r0 - partially presented </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Arial"/>
              </a:rPr>
              <a:t>Antonio de la Oliva – 25/693r2, 25/692r3 </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lvl="0" hangingPunct="0">
              <a:defRPr sz="1500" spc="-1">
                <a:latin typeface="Arial"/>
                <a:ea typeface="Arial"/>
                <a:cs typeface="Arial"/>
                <a:sym typeface="Arial"/>
              </a:defRPr>
            </a:pPr>
            <a:endParaRPr lang="en-US" sz="1800" dirty="0">
              <a:solidFill>
                <a:schemeClr val="tx1"/>
              </a:solidFill>
            </a:endParaRPr>
          </a:p>
          <a:p>
            <a:pPr lvl="0" hangingPunct="0">
              <a:defRPr sz="1500" spc="-1">
                <a:latin typeface="Arial"/>
                <a:ea typeface="Arial"/>
                <a:cs typeface="Arial"/>
                <a:sym typeface="Arial"/>
              </a:defRPr>
            </a:pPr>
            <a:r>
              <a:rPr lang="en-US" sz="1800" dirty="0">
                <a:solidFill>
                  <a:schemeClr val="tx1"/>
                </a:solidFill>
              </a:rPr>
              <a:t>Recess</a:t>
            </a:r>
          </a:p>
        </p:txBody>
      </p:sp>
      <p:sp>
        <p:nvSpPr>
          <p:cNvPr id="6" name="Slide Number Placeholder 5">
            <a:extLst>
              <a:ext uri="{FF2B5EF4-FFF2-40B4-BE49-F238E27FC236}">
                <a16:creationId xmlns:a16="http://schemas.microsoft.com/office/drawing/2014/main" id="{DCD15EB9-B2B3-2279-645F-14C19508312A}"/>
              </a:ext>
            </a:extLst>
          </p:cNvPr>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a:extLst>
              <a:ext uri="{FF2B5EF4-FFF2-40B4-BE49-F238E27FC236}">
                <a16:creationId xmlns:a16="http://schemas.microsoft.com/office/drawing/2014/main" id="{D0C35FF2-E118-D5AF-602F-68E2E11E1657}"/>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C9EE0373-7D84-DF26-4693-C8951140CC06}"/>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2162858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61</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11-25/444r0 (March Plenary minutes)</a:t>
            </a:r>
          </a:p>
          <a:p>
            <a:r>
              <a:rPr lang="en-US" sz="1800" b="0" dirty="0">
                <a:solidFill>
                  <a:schemeClr val="tx1"/>
                </a:solidFill>
              </a:rPr>
              <a:t>11-25/543r0 (TGbi Teleconference minutes March-April 2025)</a:t>
            </a:r>
          </a:p>
          <a:p>
            <a:endParaRPr lang="en-US" sz="1800" b="0" dirty="0">
              <a:solidFill>
                <a:schemeClr val="tx1"/>
              </a:solidFill>
            </a:endParaRPr>
          </a:p>
          <a:p>
            <a:endParaRPr lang="en-US" sz="1800" b="0" dirty="0">
              <a:solidFill>
                <a:schemeClr val="tx1"/>
              </a:solidFill>
            </a:endParaRPr>
          </a:p>
          <a:p>
            <a:r>
              <a:rPr lang="en-US" sz="1800" b="0" dirty="0"/>
              <a:t>Mover:    </a:t>
            </a:r>
          </a:p>
          <a:p>
            <a:r>
              <a:rPr lang="en-US" sz="1800" b="0" dirty="0"/>
              <a:t>Second:   </a:t>
            </a:r>
          </a:p>
          <a:p>
            <a:r>
              <a:rPr lang="en-US" sz="1800" b="0" strike="sngStrike" dirty="0"/>
              <a:t>Approved by unanimous consent, xx attendees on-line, xx in the room</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289302-35DC-122C-B97D-ABCFE85515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6EE6E72-A3D7-5196-8CFF-57D79255B46E}"/>
              </a:ext>
            </a:extLst>
          </p:cNvPr>
          <p:cNvSpPr>
            <a:spLocks noGrp="1"/>
          </p:cNvSpPr>
          <p:nvPr>
            <p:ph type="title"/>
          </p:nvPr>
        </p:nvSpPr>
        <p:spPr>
          <a:xfrm>
            <a:off x="914401" y="685801"/>
            <a:ext cx="10361084" cy="685799"/>
          </a:xfrm>
        </p:spPr>
        <p:txBody>
          <a:bodyPr/>
          <a:lstStyle/>
          <a:p>
            <a:r>
              <a:rPr lang="en-US" dirty="0"/>
              <a:t>Motion # --</a:t>
            </a:r>
          </a:p>
        </p:txBody>
      </p:sp>
      <p:sp>
        <p:nvSpPr>
          <p:cNvPr id="3" name="Content Placeholder 2">
            <a:extLst>
              <a:ext uri="{FF2B5EF4-FFF2-40B4-BE49-F238E27FC236}">
                <a16:creationId xmlns:a16="http://schemas.microsoft.com/office/drawing/2014/main" id="{8D5BF1AE-A5B9-6A1E-96ED-F81399B5AD3F}"/>
              </a:ext>
            </a:extLst>
          </p:cNvPr>
          <p:cNvSpPr>
            <a:spLocks noGrp="1"/>
          </p:cNvSpPr>
          <p:nvPr>
            <p:ph idx="1"/>
          </p:nvPr>
        </p:nvSpPr>
        <p:spPr>
          <a:xfrm>
            <a:off x="914401" y="1447801"/>
            <a:ext cx="10361084" cy="4646614"/>
          </a:xfrm>
        </p:spPr>
        <p:txBody>
          <a:bodyPr>
            <a:normAutofit/>
          </a:bodyPr>
          <a:lstStyle/>
          <a:p>
            <a:r>
              <a:rPr lang="en-US" sz="2400" b="0" dirty="0"/>
              <a:t>Approve the texts and CID resolutions listed below and incorporate the indicated text changes into the </a:t>
            </a:r>
            <a:r>
              <a:rPr lang="en-US" sz="2400" b="0" dirty="0" err="1"/>
              <a:t>TGbi</a:t>
            </a:r>
            <a:r>
              <a:rPr lang="en-US" sz="2400" b="0" dirty="0"/>
              <a:t> draft.</a:t>
            </a:r>
            <a:endParaRPr lang="en-US" sz="2200" b="0" dirty="0">
              <a:solidFill>
                <a:schemeClr val="tx1"/>
              </a:solidFill>
              <a:sym typeface="Arial"/>
            </a:endParaRPr>
          </a:p>
          <a:p>
            <a:pPr marL="0"/>
            <a:r>
              <a:rPr lang="en-US" b="0" i="0" u="none" strike="noStrike" dirty="0">
                <a:solidFill>
                  <a:srgbClr val="212121"/>
                </a:solidFill>
                <a:effectLst/>
                <a:latin typeface="Calibri" panose="020F0502020204030204" pitchFamily="34" charset="0"/>
              </a:rPr>
              <a:t>Document 25/-- to resolve CIDs : </a:t>
            </a:r>
            <a:r>
              <a:rPr lang="en-US" sz="1800" dirty="0">
                <a:solidFill>
                  <a:srgbClr val="000000"/>
                </a:solidFill>
                <a:effectLst/>
                <a:latin typeface="Helvetica Neue Light" panose="02000403000000020004" pitchFamily="2" charset="0"/>
              </a:rPr>
              <a:t>--</a:t>
            </a:r>
          </a:p>
          <a:p>
            <a:pPr marL="0" marR="0" algn="l"/>
            <a:endParaRPr lang="en-US" sz="1800" b="0" i="0" u="none" strike="noStrike" dirty="0">
              <a:solidFill>
                <a:srgbClr val="212121"/>
              </a:solidFill>
              <a:effectLst/>
              <a:latin typeface="Calibri" panose="020F0502020204030204" pitchFamily="34" charset="0"/>
            </a:endParaRPr>
          </a:p>
          <a:p>
            <a:r>
              <a:rPr lang="en-US" sz="1800" b="0" dirty="0"/>
              <a:t>Mover:    </a:t>
            </a:r>
          </a:p>
          <a:p>
            <a:r>
              <a:rPr lang="en-US" sz="1800" b="0" dirty="0"/>
              <a:t>Second:   </a:t>
            </a:r>
          </a:p>
          <a:p>
            <a:r>
              <a:rPr lang="en-US" sz="1800" b="0" strike="sngStrike" dirty="0"/>
              <a:t>Approved by unanimous consent, xx attendees on-line, xx in the room</a:t>
            </a:r>
          </a:p>
        </p:txBody>
      </p:sp>
      <p:sp>
        <p:nvSpPr>
          <p:cNvPr id="4" name="Slide Number Placeholder 3">
            <a:extLst>
              <a:ext uri="{FF2B5EF4-FFF2-40B4-BE49-F238E27FC236}">
                <a16:creationId xmlns:a16="http://schemas.microsoft.com/office/drawing/2014/main" id="{209B097E-20B9-C708-5312-695A443DF91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542621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2025 May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May IEEE </a:t>
            </a:r>
            <a:r>
              <a:rPr lang="en-US" altLang="en-US" b="0"/>
              <a:t>802 interim </a:t>
            </a:r>
            <a:r>
              <a:rPr lang="en-US" altLang="en-US" b="0" dirty="0"/>
              <a:t>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https://touchpoint.eventsair.com/2025-may-ieee-802-wireless-interim-session</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11076</TotalTime>
  <Words>2212</Words>
  <Application>Microsoft Office PowerPoint</Application>
  <PresentationFormat>Widescreen</PresentationFormat>
  <Paragraphs>217</Paragraphs>
  <Slides>21</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30" baseType="lpstr">
      <vt:lpstr>Arial</vt:lpstr>
      <vt:lpstr>Calibri</vt:lpstr>
      <vt:lpstr>Helvetica Neue</vt:lpstr>
      <vt:lpstr>Helvetica Neue Light</vt:lpstr>
      <vt:lpstr>Monotype Sorts</vt:lpstr>
      <vt:lpstr>Symbol</vt:lpstr>
      <vt:lpstr>Times New Roman</vt:lpstr>
      <vt:lpstr>Office Theme</vt:lpstr>
      <vt:lpstr>Document</vt:lpstr>
      <vt:lpstr>May Interim Session Agenda</vt:lpstr>
      <vt:lpstr>Abstract</vt:lpstr>
      <vt:lpstr>IEEE 802.11   Enhanced Data Privacy Task Group</vt:lpstr>
      <vt:lpstr>Registration for the May IEEE 802 interim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May 12, 2025 – PM1</vt:lpstr>
      <vt:lpstr>Timeline</vt:lpstr>
      <vt:lpstr>Motion # 61</vt:lpstr>
      <vt:lpstr>Motion # --</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116</cp:revision>
  <cp:lastPrinted>1601-01-01T00:00:00Z</cp:lastPrinted>
  <dcterms:created xsi:type="dcterms:W3CDTF">2023-11-10T19:40:49Z</dcterms:created>
  <dcterms:modified xsi:type="dcterms:W3CDTF">2025-05-08T19:19:01Z</dcterms:modified>
  <cp:category>Name, Affiliation</cp:category>
</cp:coreProperties>
</file>