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93" r:id="rId4"/>
    <p:sldId id="282" r:id="rId5"/>
    <p:sldId id="280" r:id="rId6"/>
    <p:sldId id="283" r:id="rId7"/>
    <p:sldId id="265" r:id="rId8"/>
    <p:sldId id="291" r:id="rId9"/>
    <p:sldId id="2367" r:id="rId10"/>
    <p:sldId id="270" r:id="rId11"/>
    <p:sldId id="272" r:id="rId12"/>
    <p:sldId id="271" r:id="rId13"/>
    <p:sldId id="284" r:id="rId14"/>
    <p:sldId id="286" r:id="rId15"/>
    <p:sldId id="263" r:id="rId16"/>
    <p:sldId id="287" r:id="rId17"/>
    <p:sldId id="288" r:id="rId18"/>
    <p:sldId id="289" r:id="rId19"/>
    <p:sldId id="290" r:id="rId20"/>
    <p:sldId id="264" r:id="rId21"/>
    <p:sldId id="274" r:id="rId22"/>
    <p:sldId id="275" r:id="rId23"/>
    <p:sldId id="276" r:id="rId24"/>
    <p:sldId id="277"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802.11-25/0619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802.11-25/0619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802.11-25/0619r0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2025-05-11</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2218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12716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a:t>
            </a:r>
            <a:r>
              <a:rPr lang="en-GB">
                <a:highlight>
                  <a:srgbClr val="FFFF00"/>
                </a:highlight>
              </a:rPr>
              <a:t>SC July </a:t>
            </a:r>
            <a:r>
              <a:rPr lang="en-GB" dirty="0">
                <a:highlight>
                  <a:srgbClr val="FFFF00"/>
                </a:highlight>
              </a:rPr>
              <a:t>2025</a:t>
            </a:r>
          </a:p>
          <a:p>
            <a:pPr lvl="1">
              <a:buFont typeface="Arial" panose="020B0604020202020204" pitchFamily="34" charset="0"/>
              <a:buChar char="•"/>
            </a:pPr>
            <a:r>
              <a:rPr lang="en-GB" dirty="0">
                <a:highlight>
                  <a:srgbClr val="FFFF00"/>
                </a:highlight>
              </a:rPr>
              <a:t>Continue CCA discussion</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before and one after Joint sessions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52539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425550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May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92416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186714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May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11-25/0617r1</a:t>
            </a:r>
            <a:r>
              <a:rPr lang="en-US" dirty="0"/>
              <a:t>.</a:t>
            </a:r>
          </a:p>
          <a:p>
            <a:endParaRPr lang="en-US" dirty="0"/>
          </a:p>
          <a:p>
            <a:r>
              <a:rPr lang="en-US" dirty="0"/>
              <a:t>Mover:	</a:t>
            </a:r>
          </a:p>
          <a:p>
            <a:r>
              <a:rPr lang="en-US" dirty="0"/>
              <a:t>Second:	</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a:t>
            </a:r>
            <a:r>
              <a:rPr lang="en-US" dirty="0">
                <a:highlight>
                  <a:srgbClr val="FFFF00"/>
                </a:highlight>
              </a:rPr>
              <a:t>25/0473r0</a:t>
            </a:r>
            <a:r>
              <a:rPr lang="en-US" dirty="0"/>
              <a:t>.</a:t>
            </a:r>
          </a:p>
          <a:p>
            <a:pPr>
              <a:buFont typeface="Arial" panose="020B0604020202020204" pitchFamily="34" charset="0"/>
              <a:buChar char="•"/>
            </a:pPr>
            <a:endParaRPr lang="en-US" dirty="0"/>
          </a:p>
          <a:p>
            <a:pPr marL="0" indent="0"/>
            <a:r>
              <a:rPr lang="en-US" strike="sngStrike"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May IEEE 802 interim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May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2"/>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1994</TotalTime>
  <Words>1349</Words>
  <Application>Microsoft Macintosh PowerPoint</Application>
  <PresentationFormat>Widescreen</PresentationFormat>
  <Paragraphs>228</Paragraphs>
  <Slides>26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 Unicode MS</vt:lpstr>
      <vt:lpstr>Arial</vt:lpstr>
      <vt:lpstr>Times New Roman</vt:lpstr>
      <vt:lpstr>Office Theme</vt:lpstr>
      <vt:lpstr>Document</vt:lpstr>
      <vt:lpstr>Chair’s Meeting Slides Coex SC -- Coexistence</vt:lpstr>
      <vt:lpstr>Abstract</vt:lpstr>
      <vt:lpstr>Coex SC Leadership</vt:lpstr>
      <vt:lpstr>(1) Opening formalities</vt:lpstr>
      <vt:lpstr>Motion: Approval of Agenda</vt:lpstr>
      <vt:lpstr>Motion: Approval of minutes</vt:lpstr>
      <vt:lpstr>(2) Announcements</vt:lpstr>
      <vt:lpstr>Review of IEEE-SA pre-PAR meeting guidelines</vt:lpstr>
      <vt:lpstr>Registration for the May IEEE 802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113</cp:revision>
  <cp:lastPrinted>1601-01-01T00:00:00Z</cp:lastPrinted>
  <dcterms:created xsi:type="dcterms:W3CDTF">2023-03-14T15:47:57Z</dcterms:created>
  <dcterms:modified xsi:type="dcterms:W3CDTF">2025-05-11T11:17:07Z</dcterms:modified>
  <cp:category/>
</cp:coreProperties>
</file>