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2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802.11-25/0618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802.11-25/0618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802.11-25/0618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802.11-25/0618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802.11-25/0618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802.11-25/0618r0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Coex</a:t>
            </a:r>
            <a:r>
              <a:rPr lang="en-GB" dirty="0"/>
              <a:t> SC Snapshot May 2025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2025-05-11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317042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for the Coexistence Standing Committee (</a:t>
            </a:r>
            <a:r>
              <a:rPr lang="en-GB" dirty="0" err="1"/>
              <a:t>Coex</a:t>
            </a:r>
            <a:r>
              <a:rPr lang="en-GB" dirty="0"/>
              <a:t> SC) for the May 2025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May 2025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9492" y="1700808"/>
            <a:ext cx="10361084" cy="4113213"/>
          </a:xfrm>
          <a:ln/>
        </p:spPr>
        <p:txBody>
          <a:bodyPr/>
          <a:lstStyle/>
          <a:p>
            <a:pPr marL="0" indent="0"/>
            <a:r>
              <a:rPr lang="en-GB" sz="2000" dirty="0"/>
              <a:t>This week (detailed agenda, please see: 11-25/0617)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Meeting slot(s) </a:t>
            </a:r>
            <a:r>
              <a:rPr lang="en-GB" sz="2000" dirty="0">
                <a:solidFill>
                  <a:srgbClr val="FF0000"/>
                </a:solidFill>
              </a:rPr>
              <a:t>802.11 </a:t>
            </a:r>
            <a:r>
              <a:rPr lang="en-GB" sz="2000" dirty="0" err="1">
                <a:solidFill>
                  <a:srgbClr val="FF0000"/>
                </a:solidFill>
              </a:rPr>
              <a:t>Coex</a:t>
            </a:r>
            <a:r>
              <a:rPr lang="en-GB" sz="2000" dirty="0">
                <a:solidFill>
                  <a:srgbClr val="FF0000"/>
                </a:solidFill>
              </a:rPr>
              <a:t> SC</a:t>
            </a:r>
            <a:r>
              <a:rPr lang="en-GB" sz="20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Monday</a:t>
            </a:r>
            <a:r>
              <a:rPr lang="en-GB" sz="1800" dirty="0"/>
              <a:t> 13:30 – 15:30h (</a:t>
            </a:r>
            <a:r>
              <a:rPr lang="en-GB" sz="1800" dirty="0">
                <a:solidFill>
                  <a:srgbClr val="FF0000"/>
                </a:solidFill>
              </a:rPr>
              <a:t>PM 1</a:t>
            </a:r>
            <a:r>
              <a:rPr lang="en-GB" sz="1800" dirty="0"/>
              <a:t>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Wednesday</a:t>
            </a:r>
            <a:r>
              <a:rPr lang="en-GB" sz="1800" dirty="0"/>
              <a:t> 16:00 – 18:00h (</a:t>
            </a:r>
            <a:r>
              <a:rPr lang="en-GB" sz="1800" dirty="0">
                <a:solidFill>
                  <a:srgbClr val="FF0000"/>
                </a:solidFill>
              </a:rPr>
              <a:t>PM 2</a:t>
            </a:r>
            <a:r>
              <a:rPr lang="en-GB" sz="18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200" dirty="0"/>
              <a:t>Meeting slot(s) </a:t>
            </a:r>
            <a:r>
              <a:rPr lang="en-GB" sz="2200" dirty="0">
                <a:solidFill>
                  <a:srgbClr val="FF0000"/>
                </a:solidFill>
              </a:rPr>
              <a:t>802.11 </a:t>
            </a:r>
            <a:r>
              <a:rPr lang="en-GB" sz="2200" dirty="0" err="1">
                <a:solidFill>
                  <a:srgbClr val="FF0000"/>
                </a:solidFill>
              </a:rPr>
              <a:t>Coex</a:t>
            </a:r>
            <a:r>
              <a:rPr lang="en-GB" sz="2200" dirty="0">
                <a:solidFill>
                  <a:srgbClr val="FF0000"/>
                </a:solidFill>
              </a:rPr>
              <a:t> SC / 802.15.4 Joint</a:t>
            </a:r>
            <a:r>
              <a:rPr lang="en-GB" sz="22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Tuesday</a:t>
            </a:r>
            <a:r>
              <a:rPr lang="en-GB" sz="1800" dirty="0"/>
              <a:t> 19:30 – 21:30h (</a:t>
            </a:r>
            <a:r>
              <a:rPr lang="en-GB" sz="1800" dirty="0">
                <a:solidFill>
                  <a:srgbClr val="FF0000"/>
                </a:solidFill>
              </a:rPr>
              <a:t>EVE 1</a:t>
            </a:r>
            <a:r>
              <a:rPr lang="en-GB" sz="1800" dirty="0"/>
              <a:t>) </a:t>
            </a:r>
            <a:r>
              <a:rPr lang="en-GB" sz="1800" dirty="0" err="1"/>
              <a:t>t.b.c</a:t>
            </a:r>
            <a:r>
              <a:rPr lang="en-GB" sz="180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Joint meeting to be confirmed by Monday (subject on confirmed submissions uploaded to mentor)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Topics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sym typeface="Wingdings" pitchFamily="2" charset="2"/>
              </a:rPr>
              <a:t>ETSI BRAN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802.15.4ab NB Status Update</a:t>
            </a:r>
            <a:endParaRPr lang="en-GB" sz="1800" dirty="0">
              <a:solidFill>
                <a:schemeClr val="tx1"/>
              </a:solidFill>
              <a:sym typeface="Wingdings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sym typeface="Wingdings" pitchFamily="2" charset="2"/>
              </a:rPr>
              <a:t>Other topics – please respond to the call for submissions / contact the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194</Words>
  <Application>Microsoft Macintosh PowerPoint</Application>
  <PresentationFormat>Widescreen</PresentationFormat>
  <Paragraphs>38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 Unicode MS</vt:lpstr>
      <vt:lpstr>Arial</vt:lpstr>
      <vt:lpstr>Times New Roman</vt:lpstr>
      <vt:lpstr>Verdana</vt:lpstr>
      <vt:lpstr>Wingdings</vt:lpstr>
      <vt:lpstr>Office Theme</vt:lpstr>
      <vt:lpstr>Document</vt:lpstr>
      <vt:lpstr>Coex SC Snapshot May 2025</vt:lpstr>
      <vt:lpstr>Abstract</vt:lpstr>
      <vt:lpstr>Coex SC (Coexistence) – May 2025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Snapshot May 2025</dc:title>
  <dc:subject/>
  <dc:creator>Emmelmann, Marc</dc:creator>
  <cp:keywords/>
  <dc:description/>
  <cp:lastModifiedBy>Emmelmann, Marc</cp:lastModifiedBy>
  <cp:revision>28</cp:revision>
  <cp:lastPrinted>1601-01-01T00:00:00Z</cp:lastPrinted>
  <dcterms:created xsi:type="dcterms:W3CDTF">2023-03-12T05:55:52Z</dcterms:created>
  <dcterms:modified xsi:type="dcterms:W3CDTF">2025-05-11T10:42:04Z</dcterms:modified>
  <cp:category/>
</cp:coreProperties>
</file>