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304"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9" d="100"/>
          <a:sy n="79" d="100"/>
        </p:scale>
        <p:origin x="126" y="3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25/05/02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802.11-25/0609r0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8-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12 May (Mon) 10:30, 13 May (Tue) 16:00, 14 May (Wed) 10:30</a:t>
            </a:r>
            <a:endParaRPr lang="en-GB" sz="2800" b="0" i="1" dirty="0"/>
          </a:p>
        </p:txBody>
      </p:sp>
      <p:sp>
        <p:nvSpPr>
          <p:cNvPr id="4098" name="Rectangle 2"/>
          <p:cNvSpPr>
            <a:spLocks noGrp="1" noChangeArrowheads="1"/>
          </p:cNvSpPr>
          <p:nvPr>
            <p:ph idx="1"/>
          </p:nvPr>
        </p:nvSpPr>
        <p:spPr>
          <a:xfrm>
            <a:off x="915458" y="1828800"/>
            <a:ext cx="10361084" cy="4646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Annex G way forward (slide 19) – Mon AM2 and Tues PM2</a:t>
            </a:r>
          </a:p>
          <a:p>
            <a:pPr marL="800100" lvl="1" indent="-342900">
              <a:spcBef>
                <a:spcPts val="0"/>
              </a:spcBef>
              <a:spcAft>
                <a:spcPts val="0"/>
              </a:spcAft>
              <a:buFont typeface="Arial" panose="020B0604020202020204" pitchFamily="34" charset="0"/>
              <a:buChar char="•"/>
              <a:defRPr/>
            </a:pPr>
            <a:r>
              <a:rPr lang="en-US" sz="2400" dirty="0"/>
              <a:t>(New topic) Review MIB attribute conventions (&lt;</a:t>
            </a:r>
            <a:r>
              <a:rPr lang="en-US" sz="2400" dirty="0" err="1"/>
              <a:t>tbd</a:t>
            </a:r>
            <a:r>
              <a:rPr lang="en-US" sz="2400" dirty="0"/>
              <a:t>&gt;) – Wed AM2</a:t>
            </a:r>
          </a:p>
          <a:p>
            <a:pPr marL="800100" lvl="1" indent="-342900">
              <a:spcBef>
                <a:spcPts val="0"/>
              </a:spcBef>
              <a:spcAft>
                <a:spcPts val="0"/>
              </a:spcAft>
              <a:buFont typeface="Arial" panose="020B0604020202020204" pitchFamily="34" charset="0"/>
              <a:buChar char="•"/>
              <a:defRPr/>
            </a:pPr>
            <a:r>
              <a:rPr lang="en-US" sz="2400" dirty="0"/>
              <a:t>IEEE Std 802 internal alignment (slide 20) – Wed AM2 (time permitting)</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Mar</a:t>
            </a:r>
            <a:r>
              <a:rPr lang="en-US" sz="2800" b="1" dirty="0">
                <a:solidFill>
                  <a:srgbClr val="000000"/>
                </a:solidFill>
              </a:rPr>
              <a:t> session: &lt;</a:t>
            </a:r>
            <a:r>
              <a:rPr lang="en-US" sz="2800" b="1" dirty="0" err="1">
                <a:solidFill>
                  <a:srgbClr val="000000"/>
                </a:solidFill>
              </a:rPr>
              <a:t>tbd</a:t>
            </a:r>
            <a:r>
              <a:rPr lang="en-US" sz="2800" b="1"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 </a:t>
            </a:r>
          </a:p>
          <a:p>
            <a:pPr lvl="1" indent="-342900">
              <a:lnSpc>
                <a:spcPct val="90000"/>
              </a:lnSpc>
              <a:spcBef>
                <a:spcPts val="300"/>
              </a:spcBef>
              <a:defRPr/>
            </a:pPr>
            <a:r>
              <a:rPr lang="en-US" sz="2800" b="1" dirty="0"/>
              <a:t>Result:</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11-23/0880r8</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4"/>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MIB attribute conventions clarification?</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MIB attribute conventions,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May to July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49696</TotalTime>
  <Words>2526</Words>
  <Application>Microsoft Office PowerPoint</Application>
  <PresentationFormat>Widescreen</PresentationFormat>
  <Paragraphs>236</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ARC-SC-agenda-May-2025</vt:lpstr>
      <vt:lpstr>Abstract</vt:lpstr>
      <vt:lpstr>IEEE 802.11   Architecture Standing Committee</vt:lpstr>
      <vt:lpstr>Registration for the May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12 May (Mon) 10:30, 13 May (Tue) 16:00, 14 May (Wed) 10:30</vt:lpstr>
      <vt:lpstr>ARC (Architecture) – Other</vt:lpstr>
      <vt:lpstr>Prior meeting minutes</vt:lpstr>
      <vt:lpstr>Annex G way forward – Step 2</vt:lpstr>
      <vt:lpstr>IEEE Std 802 –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234</cp:revision>
  <cp:lastPrinted>1601-01-01T00:00:00Z</cp:lastPrinted>
  <dcterms:created xsi:type="dcterms:W3CDTF">2021-01-26T19:12:38Z</dcterms:created>
  <dcterms:modified xsi:type="dcterms:W3CDTF">2025-05-02T20:36:17Z</dcterms:modified>
</cp:coreProperties>
</file>