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574"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3775" autoAdjust="0"/>
  </p:normalViewPr>
  <p:slideViewPr>
    <p:cSldViewPr showGuides="1">
      <p:cViewPr varScale="1">
        <p:scale>
          <a:sx n="75" d="100"/>
          <a:sy n="75" d="100"/>
        </p:scale>
        <p:origin x="384" y="6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10</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January 2025</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10013317" y="6475413"/>
            <a:ext cx="13785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Jim Lansford (</a:t>
            </a:r>
            <a:r>
              <a:rPr lang="en-GB" dirty="0" err="1"/>
              <a:t>Farafir</a:t>
            </a:r>
            <a:r>
              <a:rPr lang="en-GB" dirty="0"/>
              <a:t>)</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802.11-25/0605r0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5/11-25-0463-00-0wng-wng-meeting-minutes-2025-march-atlanta-meeting.doc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559667" y="6475413"/>
            <a:ext cx="183223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2025-05-13</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1416855" y="209019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717484011"/>
              </p:ext>
            </p:extLst>
          </p:nvPr>
        </p:nvGraphicFramePr>
        <p:xfrm>
          <a:off x="1338263" y="2765425"/>
          <a:ext cx="10169525" cy="2876550"/>
        </p:xfrm>
        <a:graphic>
          <a:graphicData uri="http://schemas.openxmlformats.org/presentationml/2006/ole">
            <mc:AlternateContent xmlns:mc="http://schemas.openxmlformats.org/markup-compatibility/2006">
              <mc:Choice xmlns:v="urn:schemas-microsoft-com:vml" Requires="v">
                <p:oleObj name="Document" r:id="rId3" imgW="8052733" imgH="2286234" progId="Word.Document.8">
                  <p:embed/>
                </p:oleObj>
              </mc:Choice>
              <mc:Fallback>
                <p:oleObj name="Document" r:id="rId3" imgW="8052733" imgH="2286234"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338263" y="2765425"/>
                        <a:ext cx="10169525" cy="2876550"/>
                      </a:xfrm>
                      <a:prstGeom prst="rect">
                        <a:avLst/>
                      </a:prstGeom>
                      <a:noFill/>
                      <a:ln>
                        <a:noFill/>
                      </a:ln>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a:t>
            </a:r>
            <a:r>
              <a:rPr lang="en-US" altLang="en-US" b="0"/>
              <a:t>802 interim </a:t>
            </a:r>
            <a:r>
              <a:rPr lang="en-US" altLang="en-US" b="0" dirty="0"/>
              <a:t>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endParaRPr lang="en-US" altLang="en-US" sz="1800" dirty="0"/>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9264352" y="6475414"/>
            <a:ext cx="2197441" cy="26595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extLst>
      <p:ext uri="{BB962C8B-B14F-4D97-AF65-F5344CB8AC3E}">
        <p14:creationId xmlns:p14="http://schemas.microsoft.com/office/powerpoint/2010/main" val="2395217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dirty="0"/>
              <a:t>Anybody can vote, present, and make motions</a:t>
            </a:r>
          </a:p>
          <a:p>
            <a:r>
              <a:rPr lang="en-US" altLang="en-US" dirty="0"/>
              <a:t>Participation in SC during 802.11 WG Plenary or Interim counts towards 802.11 voting rights</a:t>
            </a:r>
          </a:p>
          <a:p>
            <a:r>
              <a:rPr lang="en-US" altLang="en-US" dirty="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13 May 2025, 0800-1000 Central European Summer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408468" cy="5174532"/>
          </a:xfrm>
        </p:spPr>
        <p:txBody>
          <a:bodyPr>
            <a:normAutofit/>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sz="1800" dirty="0"/>
              <a:t>Minutes from March:</a:t>
            </a:r>
          </a:p>
          <a:p>
            <a:pPr marL="1181100" lvl="2" indent="-381000">
              <a:lnSpc>
                <a:spcPct val="110000"/>
              </a:lnSpc>
              <a:spcBef>
                <a:spcPts val="0"/>
              </a:spcBef>
              <a:defRPr/>
            </a:pPr>
            <a:r>
              <a:rPr lang="en-GB" altLang="en-US" sz="1600" dirty="0">
                <a:hlinkClick r:id="rId3"/>
              </a:rPr>
              <a:t>https://mentor.ieee.org/802.11/dcn/25/11-25-0463-00-0wng-wng-meeting-minutes-2025-march-atlanta-meeting.docx</a:t>
            </a:r>
            <a:r>
              <a:rPr lang="en-GB" altLang="en-US" sz="1600" dirty="0"/>
              <a:t> </a:t>
            </a:r>
          </a:p>
          <a:p>
            <a:pPr marL="438150" indent="-381000">
              <a:lnSpc>
                <a:spcPct val="110000"/>
              </a:lnSpc>
              <a:spcBef>
                <a:spcPts val="0"/>
              </a:spcBef>
              <a:defRPr/>
            </a:pPr>
            <a:r>
              <a:rPr lang="en-GB" altLang="en-US" dirty="0"/>
              <a:t>Presentations</a:t>
            </a:r>
          </a:p>
          <a:p>
            <a:pPr lvl="1">
              <a:lnSpc>
                <a:spcPct val="110000"/>
              </a:lnSpc>
              <a:spcBef>
                <a:spcPts val="0"/>
              </a:spcBef>
              <a:buFont typeface="Wingdings" panose="05000000000000000000" pitchFamily="2" charset="2"/>
              <a:buChar char="Ø"/>
              <a:defRPr/>
            </a:pPr>
            <a:r>
              <a:rPr lang="en-US" sz="1800" dirty="0">
                <a:solidFill>
                  <a:srgbClr val="222222"/>
                </a:solidFill>
                <a:highlight>
                  <a:srgbClr val="FFFFFF"/>
                </a:highlight>
                <a:cs typeface="Arial" panose="020B0604020202020204" pitchFamily="34" charset="0"/>
              </a:rPr>
              <a:t>“Field measurements of EDCA characteristics,” Jim Lansford, Jimmy Nolan, Ben </a:t>
            </a:r>
            <a:r>
              <a:rPr lang="en-US" sz="1800" dirty="0" err="1">
                <a:solidFill>
                  <a:srgbClr val="222222"/>
                </a:solidFill>
                <a:highlight>
                  <a:srgbClr val="FFFFFF"/>
                </a:highlight>
                <a:cs typeface="Arial" panose="020B0604020202020204" pitchFamily="34" charset="0"/>
              </a:rPr>
              <a:t>Nowatny</a:t>
            </a:r>
            <a:r>
              <a:rPr lang="en-US" sz="1800" dirty="0">
                <a:solidFill>
                  <a:srgbClr val="222222"/>
                </a:solidFill>
                <a:highlight>
                  <a:srgbClr val="FFFFFF"/>
                </a:highlight>
                <a:cs typeface="Arial" panose="020B0604020202020204" pitchFamily="34" charset="0"/>
              </a:rPr>
              <a:t> (University of Colorado)</a:t>
            </a:r>
            <a:endParaRPr lang="en-US" sz="1800" b="0" i="0" dirty="0">
              <a:solidFill>
                <a:srgbClr val="222222"/>
              </a:solidFill>
              <a:effectLst/>
              <a:highlight>
                <a:srgbClr val="FFFFFF"/>
              </a:highlight>
              <a:cs typeface="Arial" panose="020B0604020202020204" pitchFamily="34" charset="0"/>
            </a:endParaRPr>
          </a:p>
          <a:p>
            <a:pPr marL="457200" indent="-457200">
              <a:lnSpc>
                <a:spcPct val="110000"/>
              </a:lnSpc>
              <a:spcBef>
                <a:spcPts val="0"/>
              </a:spcBef>
              <a:defRPr/>
            </a:pPr>
            <a:r>
              <a:rPr lang="en-US" altLang="en-US" dirty="0"/>
              <a:t>Plans for July 2025</a:t>
            </a:r>
          </a:p>
          <a:p>
            <a:pPr marL="857250" lvl="1" indent="-457200" eaLnBrk="1" hangingPunct="1">
              <a:lnSpc>
                <a:spcPct val="110000"/>
              </a:lnSpc>
              <a:spcBef>
                <a:spcPts val="0"/>
              </a:spcBef>
              <a:defRPr/>
            </a:pPr>
            <a:r>
              <a:rPr lang="en-US" altLang="en-US" sz="1800" dirty="0">
                <a:solidFill>
                  <a:srgbClr val="000000"/>
                </a:solidFill>
              </a:rPr>
              <a:t>Chair will make a call for presentations in advance</a:t>
            </a:r>
          </a:p>
          <a:p>
            <a:pPr marL="457200" indent="-457200">
              <a:lnSpc>
                <a:spcPct val="11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May</a:t>
            </a:r>
            <a:r>
              <a:rPr lang="en-GB" altLang="en-US" sz="3200" dirty="0"/>
              <a:t> 2025</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911424"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spcBef>
                <a:spcPts val="0"/>
              </a:spcBef>
              <a:defRPr/>
            </a:pPr>
            <a:r>
              <a:rPr lang="en-GB" altLang="en-US" dirty="0"/>
              <a:t>Call Meeting to Order</a:t>
            </a:r>
          </a:p>
          <a:p>
            <a:pPr marL="457200" indent="-457200">
              <a:spcBef>
                <a:spcPts val="0"/>
              </a:spcBef>
              <a:defRPr/>
            </a:pPr>
            <a:r>
              <a:rPr lang="en-US" altLang="en-US" dirty="0"/>
              <a:t>Agenda approval</a:t>
            </a:r>
          </a:p>
          <a:p>
            <a:pPr marL="457200" indent="-457200">
              <a:spcBef>
                <a:spcPts val="0"/>
              </a:spcBef>
              <a:defRPr/>
            </a:pPr>
            <a:r>
              <a:rPr lang="en-US" altLang="en-US" dirty="0"/>
              <a:t>Attendance reminder</a:t>
            </a:r>
          </a:p>
          <a:p>
            <a:pPr marL="457200" indent="-457200">
              <a:spcBef>
                <a:spcPts val="0"/>
              </a:spcBef>
              <a:defRPr/>
            </a:pPr>
            <a:r>
              <a:rPr lang="en-US" altLang="en-US" dirty="0"/>
              <a:t>Documentation reminder</a:t>
            </a:r>
          </a:p>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a:t>
            </a:r>
            <a:r>
              <a:rPr lang="en-GB" altLang="en-US" sz="2000" dirty="0"/>
              <a:t> </a:t>
            </a:r>
          </a:p>
          <a:p>
            <a:pPr marL="838200" lvl="1" indent="-381000">
              <a:spcBef>
                <a:spcPts val="0"/>
              </a:spcBef>
              <a:defRPr/>
            </a:pPr>
            <a:r>
              <a:rPr lang="en-GB" altLang="en-US" dirty="0"/>
              <a:t>Minutes from March 2024</a:t>
            </a:r>
            <a:endParaRPr lang="en-GB" altLang="en-US" sz="1800" dirty="0"/>
          </a:p>
          <a:p>
            <a:pPr marL="438150" indent="-381000">
              <a:spcBef>
                <a:spcPts val="0"/>
              </a:spcBef>
              <a:defRPr/>
            </a:pPr>
            <a:r>
              <a:rPr lang="en-GB" altLang="en-US" sz="2800" dirty="0"/>
              <a:t>Presentations</a:t>
            </a:r>
          </a:p>
          <a:p>
            <a:pPr marL="857250" lvl="1" indent="-457200">
              <a:spcBef>
                <a:spcPts val="0"/>
              </a:spcBef>
              <a:defRPr/>
            </a:pPr>
            <a:r>
              <a:rPr lang="en-US" altLang="en-US" sz="1800" dirty="0"/>
              <a:t>Tuesday May 13, 0800-1000 Central European Summer Time</a:t>
            </a:r>
          </a:p>
          <a:p>
            <a:pPr marL="457200" indent="-457200" eaLnBrk="1" hangingPunct="1">
              <a:lnSpc>
                <a:spcPct val="90000"/>
              </a:lnSpc>
              <a:spcBef>
                <a:spcPts val="0"/>
              </a:spcBef>
              <a:defRPr/>
            </a:pPr>
            <a:r>
              <a:rPr lang="en-US" altLang="en-US" dirty="0"/>
              <a:t>Plans for July 2025</a:t>
            </a:r>
          </a:p>
          <a:p>
            <a:pPr marL="457200" indent="-457200">
              <a:lnSpc>
                <a:spcPct val="90000"/>
              </a:lnSpc>
              <a:spcBef>
                <a:spcPts val="0"/>
              </a:spcBef>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800" dirty="0"/>
              <a:t>May 2025</a:t>
            </a:r>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81787</TotalTime>
  <Words>1385</Words>
  <Application>Microsoft Office PowerPoint</Application>
  <PresentationFormat>Widescreen</PresentationFormat>
  <Paragraphs>181</Paragraphs>
  <Slides>12</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Monotype Sorts</vt:lpstr>
      <vt:lpstr>Times New Roman</vt:lpstr>
      <vt:lpstr>Wingdings</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May IEEE 802 interim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James Lansford</cp:lastModifiedBy>
  <cp:revision>1287</cp:revision>
  <cp:lastPrinted>1998-02-10T13:28:06Z</cp:lastPrinted>
  <dcterms:created xsi:type="dcterms:W3CDTF">2004-12-02T14:01:45Z</dcterms:created>
  <dcterms:modified xsi:type="dcterms:W3CDTF">2025-05-10T13:41:27Z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