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1035"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75" d="100"/>
          <a:sy n="75" d="100"/>
        </p:scale>
        <p:origin x="1200" y="6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xfrm>
            <a:off x="1154113" y="701675"/>
            <a:ext cx="4624387" cy="3467100"/>
          </a:xfrm>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5/11-25-0489-00-auto-minutes-2025-03-10-auto-tig-meeting-atlanta.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134-01-0wng-proposal-on-data-offload-using-wlan-in-connected-vehicle-case.pptx" TargetMode="External"/><Relationship Id="rId2" Type="http://schemas.openxmlformats.org/officeDocument/2006/relationships/hyperlink" Target="https://www.ieee802.org/11/Reports/auto_update.htm"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8-00-0wng-wlan-for-high-mobility-users.potx" TargetMode="External"/><Relationship Id="rId5" Type="http://schemas.openxmlformats.org/officeDocument/2006/relationships/hyperlink" Target="https://mentor.ieee.org/802.11/dcn/24/11-24-0793-01-0wng-follow-up-of-data-offload-using-wlan-in-connected-vehicle-case.pptx" TargetMode="External"/><Relationship Id="rId4" Type="http://schemas.openxmlformats.org/officeDocument/2006/relationships/hyperlink" Target="https://mentor.ieee.org/802.11/dcn/24/11-24-1062-03-0wng-automotive-tig-proposal.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90600" y="685800"/>
            <a:ext cx="7010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May 2025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graphicFrame>
        <p:nvGraphicFramePr>
          <p:cNvPr id="3075" name="Object 3"/>
          <p:cNvGraphicFramePr>
            <a:graphicFrameLocks noChangeAspect="1"/>
          </p:cNvGraphicFramePr>
          <p:nvPr>
            <p:extLst>
              <p:ext uri="{D42A27DB-BD31-4B8C-83A1-F6EECF244321}">
                <p14:modId xmlns:p14="http://schemas.microsoft.com/office/powerpoint/2010/main" val="646698779"/>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Agenda Items for the Week</a:t>
            </a:r>
          </a:p>
        </p:txBody>
      </p:sp>
      <p:sp>
        <p:nvSpPr>
          <p:cNvPr id="3" name="Content Placeholder 2"/>
          <p:cNvSpPr>
            <a:spLocks noGrp="1"/>
          </p:cNvSpPr>
          <p:nvPr>
            <p:ph idx="1"/>
          </p:nvPr>
        </p:nvSpPr>
        <p:spPr>
          <a:xfrm>
            <a:off x="533400" y="1525587"/>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March</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https://mentor.ieee.org/802.11/dcn/25/11-25-0489-00-auto-minutes-2025-03-10-auto-tig-meeting-atlanta.docx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“Location Information Assisted AP Discovery,” Hitoshi Morioka (SRC Software)</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“Thoughts on Throughput Improvement for high-mobility STAs,”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sz="1800" b="0" i="0" dirty="0">
                <a:solidFill>
                  <a:srgbClr val="000000"/>
                </a:solidFill>
                <a:effectLst/>
                <a:latin typeface="Arial" panose="020B0604020202020204" pitchFamily="34" charset="0"/>
                <a:cs typeface="Arial" panose="020B0604020202020204" pitchFamily="34" charset="0"/>
              </a:rPr>
              <a:t>Follow-up on proposed IEEE 802.11 Automotive TIG Technical Report Text</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July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a:xfrm>
            <a:off x="532606" y="1751013"/>
            <a:ext cx="8153400" cy="4113213"/>
          </a:xfrm>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a:t>
            </a:r>
            <a:r>
              <a:rPr lang="en-US" dirty="0">
                <a:latin typeface="Arial" panose="020B0604020202020204" pitchFamily="34" charset="0"/>
                <a:cs typeface="Arial" panose="020B0604020202020204" pitchFamily="34" charset="0"/>
              </a:rPr>
              <a:t>July</a:t>
            </a:r>
            <a:r>
              <a:rPr lang="en-US" sz="2400" dirty="0">
                <a:latin typeface="Arial" panose="020B0604020202020204" pitchFamily="34" charset="0"/>
                <a:cs typeface="Arial" panose="020B0604020202020204" pitchFamily="34" charset="0"/>
              </a:rPr>
              <a:t>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Original goal was to complete final report by July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Extension until January requested</a:t>
            </a:r>
          </a:p>
          <a:p>
            <a:pPr>
              <a:buFont typeface="Arial" panose="020B0604020202020204" pitchFamily="34" charset="0"/>
              <a:buChar char="•"/>
            </a:pPr>
            <a:r>
              <a:rPr lang="en-US" u="sng" dirty="0">
                <a:latin typeface="Arial" panose="020B0604020202020204" pitchFamily="34" charset="0"/>
                <a:cs typeface="Arial" panose="020B0604020202020204" pitchFamily="34" charset="0"/>
              </a:rPr>
              <a:t>CALL FOR SECTION OWNERS</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Carol Ansley is our editor (</a:t>
            </a:r>
            <a:r>
              <a:rPr lang="en-US" sz="1800" dirty="0">
                <a:effectLst/>
                <a:latin typeface="Times New Roman" panose="02020603050405020304" pitchFamily="18" charset="0"/>
                <a:ea typeface="Times New Roman" panose="02020603050405020304" pitchFamily="18" charset="0"/>
                <a:hlinkClick r:id="rId2"/>
              </a:rPr>
              <a:t>carol@ansley.com</a:t>
            </a:r>
            <a:r>
              <a:rPr lang="en-US" sz="1800" dirty="0">
                <a:effectLst/>
                <a:latin typeface="Times New Roman" panose="02020603050405020304" pitchFamily="18" charset="0"/>
                <a:ea typeface="Times New Roman" panose="02020603050405020304" pitchFamily="18" charset="0"/>
              </a:rPr>
              <a:t> )</a:t>
            </a:r>
            <a:endParaRPr lang="en-US"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dirty="0">
                <a:latin typeface="Arial" panose="020B0604020202020204" pitchFamily="34" charset="0"/>
                <a:cs typeface="Arial" panose="020B0604020202020204" pitchFamily="34" charset="0"/>
              </a:rPr>
              <a:t>We need submissions to begin filling in our final report</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Working outline is what you have seen today (doc 25/832r0)</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dirty="0"/>
              <a:t>Automotive TIG webpage</a:t>
            </a:r>
          </a:p>
          <a:p>
            <a:pPr marL="800100" lvl="1" indent="-342900">
              <a:spcBef>
                <a:spcPts val="0"/>
              </a:spcBef>
              <a:buFont typeface="Arial" panose="020B0604020202020204" pitchFamily="34" charset="0"/>
              <a:buChar char="•"/>
            </a:pPr>
            <a:r>
              <a:rPr lang="en-US" dirty="0">
                <a:hlinkClick r:id="rId2"/>
              </a:rPr>
              <a:t>https://www.ieee802.org/11/Reports/auto_update.htm</a:t>
            </a:r>
            <a:r>
              <a:rPr lang="en-US" dirty="0"/>
              <a:t> </a:t>
            </a:r>
          </a:p>
          <a:p>
            <a:pPr marL="457200" lvl="1" indent="0">
              <a:spcBef>
                <a:spcPts val="0"/>
              </a:spcBef>
            </a:pPr>
            <a:endParaRPr lang="en-US" dirty="0"/>
          </a:p>
          <a:p>
            <a:pPr>
              <a:spcBef>
                <a:spcPts val="0"/>
              </a:spcBef>
              <a:buFont typeface="Arial" panose="020B0604020202020204" pitchFamily="34" charset="0"/>
              <a:buChar char="•"/>
            </a:pPr>
            <a:r>
              <a:rPr lang="en-US" dirty="0"/>
              <a:t>Background documents</a:t>
            </a:r>
          </a:p>
          <a:p>
            <a:pPr lvl="1">
              <a:spcBef>
                <a:spcPts val="0"/>
              </a:spcBef>
              <a:buFont typeface="Arial" panose="020B0604020202020204" pitchFamily="34" charset="0"/>
              <a:buChar char="•"/>
            </a:pPr>
            <a:r>
              <a:rPr lang="en-US" sz="1800" dirty="0">
                <a:hlinkClick r:id="rId3"/>
              </a:rPr>
              <a:t>https://mentor.ieee.org/802.11/dcn/24/11-24-1134-01-0wng-proposal-on-data-offload-using-wlan-in-connected-vehicle-case.pptx</a:t>
            </a:r>
            <a:r>
              <a:rPr lang="en-US" sz="1800" dirty="0"/>
              <a:t> </a:t>
            </a:r>
          </a:p>
          <a:p>
            <a:pPr lvl="1">
              <a:spcBef>
                <a:spcPts val="0"/>
              </a:spcBef>
              <a:buFont typeface="Arial" panose="020B0604020202020204" pitchFamily="34" charset="0"/>
              <a:buChar char="•"/>
            </a:pPr>
            <a:r>
              <a:rPr lang="en-US" sz="1800" dirty="0">
                <a:hlinkClick r:id="rId4"/>
              </a:rPr>
              <a:t>https://mentor.ieee.org/802.11/dcn/24/11-24-1062-03-0wng-automotive-tig-proposal.pptx</a:t>
            </a:r>
            <a:r>
              <a:rPr lang="en-US" sz="1800" dirty="0"/>
              <a:t> </a:t>
            </a:r>
          </a:p>
          <a:p>
            <a:pPr lvl="1">
              <a:spcBef>
                <a:spcPts val="0"/>
              </a:spcBef>
              <a:buFont typeface="Arial" panose="020B0604020202020204" pitchFamily="34" charset="0"/>
              <a:buChar char="•"/>
            </a:pPr>
            <a:r>
              <a:rPr lang="en-US" sz="1800" dirty="0">
                <a:hlinkClick r:id="rId5"/>
              </a:rPr>
              <a:t>https://mentor.ieee.org/802.11/dcn/24/11-24-0793-01-0wng-follow-up-of-data-offload-using-wlan-in-connected-vehicle-case.pptx</a:t>
            </a:r>
            <a:r>
              <a:rPr lang="en-US" sz="1800" dirty="0"/>
              <a:t> </a:t>
            </a:r>
          </a:p>
          <a:p>
            <a:pPr lvl="1">
              <a:spcBef>
                <a:spcPts val="0"/>
              </a:spcBef>
              <a:buFont typeface="Arial" panose="020B0604020202020204" pitchFamily="34" charset="0"/>
              <a:buChar char="•"/>
            </a:pPr>
            <a:r>
              <a:rPr lang="en-US" sz="1800" dirty="0">
                <a:hlinkClick r:id="rId6"/>
              </a:rPr>
              <a:t>https://mentor.ieee.org/802.11/dcn/24/11-24-0378-00-0wng-wlan-for-high-mobility-users.potx</a:t>
            </a:r>
            <a:r>
              <a:rPr lang="en-US" sz="18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04450" y="716179"/>
            <a:ext cx="8763000" cy="685800"/>
          </a:xfrm>
        </p:spPr>
        <p:txBody>
          <a:bodyPr/>
          <a:lstStyle/>
          <a:p>
            <a:r>
              <a:rPr lang="en-US" altLang="en-US" sz="2800"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615611" y="1376579"/>
            <a:ext cx="7912777" cy="3487340"/>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sz="1100"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sz="1000" b="0" dirty="0"/>
          </a:p>
          <a:p>
            <a:pPr>
              <a:buFont typeface="Arial" panose="020B0604020202020204" pitchFamily="34" charset="0"/>
              <a:buChar char="•"/>
            </a:pPr>
            <a:r>
              <a:rPr lang="en-US" altLang="en-US" b="0" dirty="0"/>
              <a:t>If you have not already done so, you can register here: </a:t>
            </a:r>
          </a:p>
          <a:p>
            <a:pPr marL="300038" lvl="1" indent="0"/>
            <a:r>
              <a:rPr lang="en-GB" dirty="0">
                <a:hlinkClick r:id="rId3"/>
              </a:rPr>
              <a:t>https://touchpoint.eventsair.com/2025-may-ieee-802-wireless-interim-session</a:t>
            </a:r>
            <a:endParaRPr lang="en-US" dirty="0"/>
          </a:p>
          <a:p>
            <a:pPr marL="0" indent="0"/>
            <a:endParaRPr lang="en-US" altLang="en-US" sz="1000"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a:t>May 2025</a:t>
            </a:r>
            <a:endParaRPr lang="en-US" altLang="en-US" sz="1350" dirty="0"/>
          </a:p>
        </p:txBody>
      </p:sp>
      <p:sp>
        <p:nvSpPr>
          <p:cNvPr id="4" name="TextBox 3">
            <a:extLst>
              <a:ext uri="{FF2B5EF4-FFF2-40B4-BE49-F238E27FC236}">
                <a16:creationId xmlns:a16="http://schemas.microsoft.com/office/drawing/2014/main" id="{DB6A68DC-E29C-EEFC-FD68-2E454E93D8D2}"/>
              </a:ext>
            </a:extLst>
          </p:cNvPr>
          <p:cNvSpPr txBox="1"/>
          <p:nvPr/>
        </p:nvSpPr>
        <p:spPr>
          <a:xfrm>
            <a:off x="6833850" y="6477000"/>
            <a:ext cx="2133600" cy="276999"/>
          </a:xfrm>
          <a:prstGeom prst="rect">
            <a:avLst/>
          </a:prstGeom>
          <a:noFill/>
        </p:spPr>
        <p:txBody>
          <a:bodyPr wrap="square">
            <a:spAutoFit/>
          </a:bodyPr>
          <a:lstStyle/>
          <a:p>
            <a:pPr>
              <a:spcBef>
                <a:spcPct val="0"/>
              </a:spcBef>
              <a:buFontTx/>
              <a:buNone/>
            </a:pPr>
            <a:r>
              <a:rPr lang="en-GB" altLang="en-US" sz="1200" b="0" dirty="0">
                <a:solidFill>
                  <a:schemeClr val="tx1"/>
                </a:solidFill>
              </a:rPr>
              <a:t>Jim Lansford, Chair (</a:t>
            </a:r>
            <a:r>
              <a:rPr lang="en-GB" altLang="en-US" sz="1200" b="0" dirty="0" err="1">
                <a:solidFill>
                  <a:schemeClr val="tx1"/>
                </a:solidFill>
              </a:rPr>
              <a:t>FaraFir</a:t>
            </a:r>
            <a:r>
              <a:rPr lang="en-GB" altLang="en-US" sz="1200" b="0" dirty="0">
                <a:solidFill>
                  <a:schemeClr val="tx1"/>
                </a:solidFill>
              </a:rPr>
              <a:t>)</a:t>
            </a:r>
          </a:p>
        </p:txBody>
      </p:sp>
    </p:spTree>
    <p:extLst>
      <p:ext uri="{BB962C8B-B14F-4D97-AF65-F5344CB8AC3E}">
        <p14:creationId xmlns:p14="http://schemas.microsoft.com/office/powerpoint/2010/main" val="420272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pPr>
              <a:spcBef>
                <a:spcPct val="0"/>
              </a:spcBef>
              <a:buFontTx/>
              <a:buNone/>
            </a:pPr>
            <a:r>
              <a:rPr lang="en-US" dirty="0"/>
              <a:t>May 2025</a:t>
            </a:r>
            <a:endParaRPr lang="en-US" altLang="en-US" sz="1100"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pPr>
              <a:spcBef>
                <a:spcPct val="0"/>
              </a:spcBef>
              <a:buFontTx/>
              <a:buNone/>
            </a:pPr>
            <a:r>
              <a:rPr lang="en-US" dirty="0"/>
              <a:t>May 2025</a:t>
            </a:r>
            <a:endParaRPr lang="en-US" altLang="en-US" sz="1100"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217790</TotalTime>
  <Words>1845</Words>
  <Application>Microsoft Office PowerPoint</Application>
  <PresentationFormat>On-screen Show (4:3)</PresentationFormat>
  <Paragraphs>167</Paragraphs>
  <Slides>14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MS Gothic</vt:lpstr>
      <vt:lpstr>Arial</vt:lpstr>
      <vt:lpstr>Arial Unicode MS</vt:lpstr>
      <vt:lpstr>Calibri</vt:lpstr>
      <vt:lpstr>Monotype Sorts</vt:lpstr>
      <vt:lpstr>Times New Roman</vt:lpstr>
      <vt:lpstr>Wingdings</vt:lpstr>
      <vt:lpstr>Office Theme</vt:lpstr>
      <vt:lpstr>Document</vt:lpstr>
      <vt:lpstr>Automotive Topic Interest Group May 2025 Meeting Agenda</vt:lpstr>
      <vt:lpstr>Registration for the May IEEE 802 interim session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James Lansford</cp:lastModifiedBy>
  <cp:revision>1464</cp:revision>
  <cp:lastPrinted>1601-01-01T00:00:00Z</cp:lastPrinted>
  <dcterms:created xsi:type="dcterms:W3CDTF">2017-01-26T15:28:16Z</dcterms:created>
  <dcterms:modified xsi:type="dcterms:W3CDTF">2025-05-10T15:29:45Z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