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42"/>
  </p:notesMasterIdLst>
  <p:handoutMasterIdLst>
    <p:handoutMasterId r:id="rId43"/>
  </p:handoutMasterIdLst>
  <p:sldIdLst>
    <p:sldId id="269" r:id="rId3"/>
    <p:sldId id="370" r:id="rId4"/>
    <p:sldId id="427" r:id="rId5"/>
    <p:sldId id="428" r:id="rId6"/>
    <p:sldId id="464" r:id="rId7"/>
    <p:sldId id="465" r:id="rId8"/>
    <p:sldId id="285" r:id="rId9"/>
    <p:sldId id="286" r:id="rId10"/>
    <p:sldId id="436" r:id="rId11"/>
    <p:sldId id="568" r:id="rId12"/>
    <p:sldId id="570" r:id="rId13"/>
    <p:sldId id="690" r:id="rId14"/>
    <p:sldId id="692" r:id="rId15"/>
    <p:sldId id="577" r:id="rId16"/>
    <p:sldId id="693" r:id="rId17"/>
    <p:sldId id="694" r:id="rId18"/>
    <p:sldId id="479" r:id="rId19"/>
    <p:sldId id="485" r:id="rId20"/>
    <p:sldId id="487" r:id="rId21"/>
    <p:sldId id="486" r:id="rId22"/>
    <p:sldId id="488" r:id="rId23"/>
    <p:sldId id="569" r:id="rId24"/>
    <p:sldId id="480" r:id="rId25"/>
    <p:sldId id="691" r:id="rId26"/>
    <p:sldId id="404" r:id="rId27"/>
    <p:sldId id="430" r:id="rId28"/>
    <p:sldId id="406" r:id="rId29"/>
    <p:sldId id="451" r:id="rId30"/>
    <p:sldId id="572" r:id="rId31"/>
    <p:sldId id="492" r:id="rId32"/>
    <p:sldId id="409" r:id="rId33"/>
    <p:sldId id="455" r:id="rId34"/>
    <p:sldId id="474" r:id="rId35"/>
    <p:sldId id="475" r:id="rId36"/>
    <p:sldId id="554" r:id="rId37"/>
    <p:sldId id="553" r:id="rId38"/>
    <p:sldId id="454" r:id="rId39"/>
    <p:sldId id="478" r:id="rId40"/>
    <p:sldId id="490" r:id="rId4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3EED18-87FD-45EF-809C-9AD49F4472ED}" v="26" dt="2025-05-15T14:46:30.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95" d="100"/>
          <a:sy n="95" d="100"/>
        </p:scale>
        <p:origin x="298"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3B3EED18-87FD-45EF-809C-9AD49F4472ED}"/>
    <pc:docChg chg="undo custSel addSld modSld modMainMaster">
      <pc:chgData name="Stacey, Robert" userId="8f61b79c-1993-4b76-a5c5-6bb0e2071c28" providerId="ADAL" clId="{3B3EED18-87FD-45EF-809C-9AD49F4472ED}" dt="2025-05-15T18:38:46.761" v="1157" actId="20577"/>
      <pc:docMkLst>
        <pc:docMk/>
      </pc:docMkLst>
      <pc:sldChg chg="modSp mod">
        <pc:chgData name="Stacey, Robert" userId="8f61b79c-1993-4b76-a5c5-6bb0e2071c28" providerId="ADAL" clId="{3B3EED18-87FD-45EF-809C-9AD49F4472ED}" dt="2025-05-15T14:45:47.465" v="1151" actId="20577"/>
        <pc:sldMkLst>
          <pc:docMk/>
          <pc:sldMk cId="0" sldId="269"/>
        </pc:sldMkLst>
        <pc:spChg chg="mod">
          <ac:chgData name="Stacey, Robert" userId="8f61b79c-1993-4b76-a5c5-6bb0e2071c28" providerId="ADAL" clId="{3B3EED18-87FD-45EF-809C-9AD49F4472ED}" dt="2025-05-02T17:27:18.556" v="2" actId="20577"/>
          <ac:spMkLst>
            <pc:docMk/>
            <pc:sldMk cId="0" sldId="269"/>
            <ac:spMk id="6146" creationId="{00000000-0000-0000-0000-000000000000}"/>
          </ac:spMkLst>
        </pc:spChg>
        <pc:spChg chg="mod">
          <ac:chgData name="Stacey, Robert" userId="8f61b79c-1993-4b76-a5c5-6bb0e2071c28" providerId="ADAL" clId="{3B3EED18-87FD-45EF-809C-9AD49F4472ED}" dt="2025-05-15T14:45:47.465" v="1151" actId="20577"/>
          <ac:spMkLst>
            <pc:docMk/>
            <pc:sldMk cId="0" sldId="269"/>
            <ac:spMk id="6147" creationId="{00000000-0000-0000-0000-000000000000}"/>
          </ac:spMkLst>
        </pc:spChg>
      </pc:sldChg>
      <pc:sldChg chg="modSp mod">
        <pc:chgData name="Stacey, Robert" userId="8f61b79c-1993-4b76-a5c5-6bb0e2071c28" providerId="ADAL" clId="{3B3EED18-87FD-45EF-809C-9AD49F4472ED}" dt="2025-05-02T17:28:04.708" v="19" actId="20577"/>
        <pc:sldMkLst>
          <pc:docMk/>
          <pc:sldMk cId="0" sldId="370"/>
        </pc:sldMkLst>
        <pc:spChg chg="mod">
          <ac:chgData name="Stacey, Robert" userId="8f61b79c-1993-4b76-a5c5-6bb0e2071c28" providerId="ADAL" clId="{3B3EED18-87FD-45EF-809C-9AD49F4472ED}" dt="2025-05-02T17:28:04.708" v="19" actId="20577"/>
          <ac:spMkLst>
            <pc:docMk/>
            <pc:sldMk cId="0" sldId="370"/>
            <ac:spMk id="8194" creationId="{00000000-0000-0000-0000-000000000000}"/>
          </ac:spMkLst>
        </pc:spChg>
      </pc:sldChg>
      <pc:sldChg chg="modSp mod">
        <pc:chgData name="Stacey, Robert" userId="8f61b79c-1993-4b76-a5c5-6bb0e2071c28" providerId="ADAL" clId="{3B3EED18-87FD-45EF-809C-9AD49F4472ED}" dt="2025-05-15T14:40:50.548" v="899" actId="20577"/>
        <pc:sldMkLst>
          <pc:docMk/>
          <pc:sldMk cId="0" sldId="404"/>
        </pc:sldMkLst>
        <pc:spChg chg="mod">
          <ac:chgData name="Stacey, Robert" userId="8f61b79c-1993-4b76-a5c5-6bb0e2071c28" providerId="ADAL" clId="{3B3EED18-87FD-45EF-809C-9AD49F4472ED}" dt="2025-05-15T14:40:50.548" v="899" actId="20577"/>
          <ac:spMkLst>
            <pc:docMk/>
            <pc:sldMk cId="0" sldId="404"/>
            <ac:spMk id="21507" creationId="{00000000-0000-0000-0000-000000000000}"/>
          </ac:spMkLst>
        </pc:spChg>
      </pc:sldChg>
      <pc:sldChg chg="modSp mod">
        <pc:chgData name="Stacey, Robert" userId="8f61b79c-1993-4b76-a5c5-6bb0e2071c28" providerId="ADAL" clId="{3B3EED18-87FD-45EF-809C-9AD49F4472ED}" dt="2025-05-15T14:42:42.643" v="1100" actId="14100"/>
        <pc:sldMkLst>
          <pc:docMk/>
          <pc:sldMk cId="0" sldId="406"/>
        </pc:sldMkLst>
        <pc:spChg chg="mod">
          <ac:chgData name="Stacey, Robert" userId="8f61b79c-1993-4b76-a5c5-6bb0e2071c28" providerId="ADAL" clId="{3B3EED18-87FD-45EF-809C-9AD49F4472ED}" dt="2025-05-15T14:42:42.643" v="1100" actId="14100"/>
          <ac:spMkLst>
            <pc:docMk/>
            <pc:sldMk cId="0" sldId="406"/>
            <ac:spMk id="30722" creationId="{00000000-0000-0000-0000-000000000000}"/>
          </ac:spMkLst>
        </pc:spChg>
      </pc:sldChg>
      <pc:sldChg chg="modSp mod">
        <pc:chgData name="Stacey, Robert" userId="8f61b79c-1993-4b76-a5c5-6bb0e2071c28" providerId="ADAL" clId="{3B3EED18-87FD-45EF-809C-9AD49F4472ED}" dt="2025-05-02T17:47:17.131" v="249"/>
        <pc:sldMkLst>
          <pc:docMk/>
          <pc:sldMk cId="0" sldId="409"/>
        </pc:sldMkLst>
        <pc:spChg chg="mod">
          <ac:chgData name="Stacey, Robert" userId="8f61b79c-1993-4b76-a5c5-6bb0e2071c28" providerId="ADAL" clId="{3B3EED18-87FD-45EF-809C-9AD49F4472ED}" dt="2025-05-02T17:47:17.131" v="249"/>
          <ac:spMkLst>
            <pc:docMk/>
            <pc:sldMk cId="0" sldId="409"/>
            <ac:spMk id="3" creationId="{00000000-0000-0000-0000-000000000000}"/>
          </ac:spMkLst>
        </pc:spChg>
      </pc:sldChg>
      <pc:sldChg chg="modSp mod">
        <pc:chgData name="Stacey, Robert" userId="8f61b79c-1993-4b76-a5c5-6bb0e2071c28" providerId="ADAL" clId="{3B3EED18-87FD-45EF-809C-9AD49F4472ED}" dt="2025-05-02T17:41:19.805" v="184" actId="2165"/>
        <pc:sldMkLst>
          <pc:docMk/>
          <pc:sldMk cId="0" sldId="430"/>
        </pc:sldMkLst>
        <pc:spChg chg="mod">
          <ac:chgData name="Stacey, Robert" userId="8f61b79c-1993-4b76-a5c5-6bb0e2071c28" providerId="ADAL" clId="{3B3EED18-87FD-45EF-809C-9AD49F4472ED}" dt="2025-05-02T17:32:59.579" v="76" actId="6549"/>
          <ac:spMkLst>
            <pc:docMk/>
            <pc:sldMk cId="0" sldId="430"/>
            <ac:spMk id="23557" creationId="{00000000-0000-0000-0000-000000000000}"/>
          </ac:spMkLst>
        </pc:spChg>
        <pc:graphicFrameChg chg="mod modGraphic">
          <ac:chgData name="Stacey, Robert" userId="8f61b79c-1993-4b76-a5c5-6bb0e2071c28" providerId="ADAL" clId="{3B3EED18-87FD-45EF-809C-9AD49F4472ED}" dt="2025-05-02T17:41:19.805" v="184" actId="2165"/>
          <ac:graphicFrameMkLst>
            <pc:docMk/>
            <pc:sldMk cId="0" sldId="430"/>
            <ac:graphicFrameMk id="77901" creationId="{00000000-0000-0000-0000-000000000000}"/>
          </ac:graphicFrameMkLst>
        </pc:graphicFrameChg>
      </pc:sldChg>
      <pc:sldChg chg="modSp mod">
        <pc:chgData name="Stacey, Robert" userId="8f61b79c-1993-4b76-a5c5-6bb0e2071c28" providerId="ADAL" clId="{3B3EED18-87FD-45EF-809C-9AD49F4472ED}" dt="2025-05-02T17:46:03.831" v="243" actId="20577"/>
        <pc:sldMkLst>
          <pc:docMk/>
          <pc:sldMk cId="0" sldId="451"/>
        </pc:sldMkLst>
        <pc:graphicFrameChg chg="modGraphic">
          <ac:chgData name="Stacey, Robert" userId="8f61b79c-1993-4b76-a5c5-6bb0e2071c28" providerId="ADAL" clId="{3B3EED18-87FD-45EF-809C-9AD49F4472ED}" dt="2025-05-02T17:46:03.831" v="243" actId="20577"/>
          <ac:graphicFrameMkLst>
            <pc:docMk/>
            <pc:sldMk cId="0" sldId="451"/>
            <ac:graphicFrameMk id="2" creationId="{00000000-0000-0000-0000-000000000000}"/>
          </ac:graphicFrameMkLst>
        </pc:graphicFrameChg>
      </pc:sldChg>
      <pc:sldChg chg="modSp mod">
        <pc:chgData name="Stacey, Robert" userId="8f61b79c-1993-4b76-a5c5-6bb0e2071c28" providerId="ADAL" clId="{3B3EED18-87FD-45EF-809C-9AD49F4472ED}" dt="2025-05-15T18:38:46.761" v="1157" actId="20577"/>
        <pc:sldMkLst>
          <pc:docMk/>
          <pc:sldMk cId="893882797" sldId="480"/>
        </pc:sldMkLst>
        <pc:spChg chg="mod">
          <ac:chgData name="Stacey, Robert" userId="8f61b79c-1993-4b76-a5c5-6bb0e2071c28" providerId="ADAL" clId="{3B3EED18-87FD-45EF-809C-9AD49F4472ED}" dt="2025-05-15T18:38:46.761" v="1157" actId="20577"/>
          <ac:spMkLst>
            <pc:docMk/>
            <pc:sldMk cId="893882797" sldId="480"/>
            <ac:spMk id="21506" creationId="{00000000-0000-0000-0000-000000000000}"/>
          </ac:spMkLst>
        </pc:spChg>
      </pc:sldChg>
      <pc:sldChg chg="modSp mod">
        <pc:chgData name="Stacey, Robert" userId="8f61b79c-1993-4b76-a5c5-6bb0e2071c28" providerId="ADAL" clId="{3B3EED18-87FD-45EF-809C-9AD49F4472ED}" dt="2025-05-15T14:44:59.300" v="1149" actId="20577"/>
        <pc:sldMkLst>
          <pc:docMk/>
          <pc:sldMk cId="188861040" sldId="492"/>
        </pc:sldMkLst>
        <pc:spChg chg="mod">
          <ac:chgData name="Stacey, Robert" userId="8f61b79c-1993-4b76-a5c5-6bb0e2071c28" providerId="ADAL" clId="{3B3EED18-87FD-45EF-809C-9AD49F4472ED}" dt="2025-05-15T14:44:59.300" v="1149" actId="20577"/>
          <ac:spMkLst>
            <pc:docMk/>
            <pc:sldMk cId="188861040" sldId="492"/>
            <ac:spMk id="32771" creationId="{00000000-0000-0000-0000-000000000000}"/>
          </ac:spMkLst>
        </pc:spChg>
      </pc:sldChg>
      <pc:sldChg chg="modSp mod">
        <pc:chgData name="Stacey, Robert" userId="8f61b79c-1993-4b76-a5c5-6bb0e2071c28" providerId="ADAL" clId="{3B3EED18-87FD-45EF-809C-9AD49F4472ED}" dt="2025-05-12T05:29:12.947" v="646"/>
        <pc:sldMkLst>
          <pc:docMk/>
          <pc:sldMk cId="3638171427" sldId="570"/>
        </pc:sldMkLst>
        <pc:spChg chg="mod">
          <ac:chgData name="Stacey, Robert" userId="8f61b79c-1993-4b76-a5c5-6bb0e2071c28" providerId="ADAL" clId="{3B3EED18-87FD-45EF-809C-9AD49F4472ED}" dt="2025-05-02T17:29:06.707" v="22" actId="20577"/>
          <ac:spMkLst>
            <pc:docMk/>
            <pc:sldMk cId="3638171427" sldId="570"/>
            <ac:spMk id="20483" creationId="{00000000-0000-0000-0000-000000000000}"/>
          </ac:spMkLst>
        </pc:spChg>
        <pc:spChg chg="mod">
          <ac:chgData name="Stacey, Robert" userId="8f61b79c-1993-4b76-a5c5-6bb0e2071c28" providerId="ADAL" clId="{3B3EED18-87FD-45EF-809C-9AD49F4472ED}" dt="2025-05-12T05:29:12.947" v="646"/>
          <ac:spMkLst>
            <pc:docMk/>
            <pc:sldMk cId="3638171427" sldId="570"/>
            <ac:spMk id="21506" creationId="{00000000-0000-0000-0000-000000000000}"/>
          </ac:spMkLst>
        </pc:spChg>
      </pc:sldChg>
      <pc:sldChg chg="addSp modSp add mod">
        <pc:chgData name="Stacey, Robert" userId="8f61b79c-1993-4b76-a5c5-6bb0e2071c28" providerId="ADAL" clId="{3B3EED18-87FD-45EF-809C-9AD49F4472ED}" dt="2025-05-14T09:39:53.232" v="725" actId="20577"/>
        <pc:sldMkLst>
          <pc:docMk/>
          <pc:sldMk cId="2554757660" sldId="577"/>
        </pc:sldMkLst>
        <pc:spChg chg="mod">
          <ac:chgData name="Stacey, Robert" userId="8f61b79c-1993-4b76-a5c5-6bb0e2071c28" providerId="ADAL" clId="{3B3EED18-87FD-45EF-809C-9AD49F4472ED}" dt="2025-05-14T09:39:53.232" v="725" actId="20577"/>
          <ac:spMkLst>
            <pc:docMk/>
            <pc:sldMk cId="2554757660" sldId="577"/>
            <ac:spMk id="2" creationId="{5C344D97-AB5B-1D67-18E9-6FDC31039688}"/>
          </ac:spMkLst>
        </pc:spChg>
        <pc:spChg chg="add mod">
          <ac:chgData name="Stacey, Robert" userId="8f61b79c-1993-4b76-a5c5-6bb0e2071c28" providerId="ADAL" clId="{3B3EED18-87FD-45EF-809C-9AD49F4472ED}" dt="2025-05-14T09:31:48.629" v="665" actId="1076"/>
          <ac:spMkLst>
            <pc:docMk/>
            <pc:sldMk cId="2554757660" sldId="577"/>
            <ac:spMk id="3" creationId="{0AAB0E20-3ED7-AFE0-455C-C79C6DEEEA8C}"/>
          </ac:spMkLst>
        </pc:spChg>
        <pc:picChg chg="mod">
          <ac:chgData name="Stacey, Robert" userId="8f61b79c-1993-4b76-a5c5-6bb0e2071c28" providerId="ADAL" clId="{3B3EED18-87FD-45EF-809C-9AD49F4472ED}" dt="2025-05-14T09:31:37.762" v="662" actId="1076"/>
          <ac:picMkLst>
            <pc:docMk/>
            <pc:sldMk cId="2554757660" sldId="577"/>
            <ac:picMk id="8" creationId="{733C01BF-E4B2-23C3-E3B8-57C2F8B4DF8A}"/>
          </ac:picMkLst>
        </pc:picChg>
      </pc:sldChg>
      <pc:sldChg chg="modSp mod">
        <pc:chgData name="Stacey, Robert" userId="8f61b79c-1993-4b76-a5c5-6bb0e2071c28" providerId="ADAL" clId="{3B3EED18-87FD-45EF-809C-9AD49F4472ED}" dt="2025-05-02T17:29:20.669" v="28" actId="6549"/>
        <pc:sldMkLst>
          <pc:docMk/>
          <pc:sldMk cId="2098735602" sldId="690"/>
        </pc:sldMkLst>
        <pc:spChg chg="mod">
          <ac:chgData name="Stacey, Robert" userId="8f61b79c-1993-4b76-a5c5-6bb0e2071c28" providerId="ADAL" clId="{3B3EED18-87FD-45EF-809C-9AD49F4472ED}" dt="2025-05-02T17:29:20.669" v="28" actId="6549"/>
          <ac:spMkLst>
            <pc:docMk/>
            <pc:sldMk cId="2098735602" sldId="690"/>
            <ac:spMk id="2" creationId="{9E587763-D59E-2054-E97C-FD8C35A19ADA}"/>
          </ac:spMkLst>
        </pc:spChg>
      </pc:sldChg>
      <pc:sldChg chg="modSp mod">
        <pc:chgData name="Stacey, Robert" userId="8f61b79c-1993-4b76-a5c5-6bb0e2071c28" providerId="ADAL" clId="{3B3EED18-87FD-45EF-809C-9AD49F4472ED}" dt="2025-05-15T14:36:59.633" v="853"/>
        <pc:sldMkLst>
          <pc:docMk/>
          <pc:sldMk cId="1869077961" sldId="691"/>
        </pc:sldMkLst>
        <pc:spChg chg="mod">
          <ac:chgData name="Stacey, Robert" userId="8f61b79c-1993-4b76-a5c5-6bb0e2071c28" providerId="ADAL" clId="{3B3EED18-87FD-45EF-809C-9AD49F4472ED}" dt="2025-05-02T17:29:30.898" v="31" actId="20577"/>
          <ac:spMkLst>
            <pc:docMk/>
            <pc:sldMk cId="1869077961" sldId="691"/>
            <ac:spMk id="20483" creationId="{F7697692-3721-3F4F-CC5D-1A9C76DF705A}"/>
          </ac:spMkLst>
        </pc:spChg>
        <pc:spChg chg="mod">
          <ac:chgData name="Stacey, Robert" userId="8f61b79c-1993-4b76-a5c5-6bb0e2071c28" providerId="ADAL" clId="{3B3EED18-87FD-45EF-809C-9AD49F4472ED}" dt="2025-05-15T14:36:59.633" v="853"/>
          <ac:spMkLst>
            <pc:docMk/>
            <pc:sldMk cId="1869077961" sldId="691"/>
            <ac:spMk id="21506" creationId="{CDDBBDED-3A97-F791-7565-4C373A7B3727}"/>
          </ac:spMkLst>
        </pc:spChg>
      </pc:sldChg>
      <pc:sldChg chg="modSp new mod">
        <pc:chgData name="Stacey, Robert" userId="8f61b79c-1993-4b76-a5c5-6bb0e2071c28" providerId="ADAL" clId="{3B3EED18-87FD-45EF-809C-9AD49F4472ED}" dt="2025-05-14T09:28:58.520" v="659" actId="20577"/>
        <pc:sldMkLst>
          <pc:docMk/>
          <pc:sldMk cId="2769202651" sldId="692"/>
        </pc:sldMkLst>
        <pc:spChg chg="mod">
          <ac:chgData name="Stacey, Robert" userId="8f61b79c-1993-4b76-a5c5-6bb0e2071c28" providerId="ADAL" clId="{3B3EED18-87FD-45EF-809C-9AD49F4472ED}" dt="2025-05-14T09:28:58.520" v="659" actId="20577"/>
          <ac:spMkLst>
            <pc:docMk/>
            <pc:sldMk cId="2769202651" sldId="692"/>
            <ac:spMk id="2" creationId="{61CB2A9B-FB14-ACAD-B87C-8F014AF7FC70}"/>
          </ac:spMkLst>
        </pc:spChg>
        <pc:spChg chg="mod">
          <ac:chgData name="Stacey, Robert" userId="8f61b79c-1993-4b76-a5c5-6bb0e2071c28" providerId="ADAL" clId="{3B3EED18-87FD-45EF-809C-9AD49F4472ED}" dt="2025-05-11T15:39:28.808" v="576" actId="20577"/>
          <ac:spMkLst>
            <pc:docMk/>
            <pc:sldMk cId="2769202651" sldId="692"/>
            <ac:spMk id="3" creationId="{5A0BDDBB-3AD6-2DF2-9936-B7D647C52807}"/>
          </ac:spMkLst>
        </pc:spChg>
      </pc:sldChg>
      <pc:sldChg chg="addSp delSp modSp new mod">
        <pc:chgData name="Stacey, Robert" userId="8f61b79c-1993-4b76-a5c5-6bb0e2071c28" providerId="ADAL" clId="{3B3EED18-87FD-45EF-809C-9AD49F4472ED}" dt="2025-05-14T09:40:09.194" v="731" actId="14100"/>
        <pc:sldMkLst>
          <pc:docMk/>
          <pc:sldMk cId="2335541567" sldId="693"/>
        </pc:sldMkLst>
        <pc:spChg chg="mod">
          <ac:chgData name="Stacey, Robert" userId="8f61b79c-1993-4b76-a5c5-6bb0e2071c28" providerId="ADAL" clId="{3B3EED18-87FD-45EF-809C-9AD49F4472ED}" dt="2025-05-14T09:38:57.718" v="715" actId="12"/>
          <ac:spMkLst>
            <pc:docMk/>
            <pc:sldMk cId="2335541567" sldId="693"/>
            <ac:spMk id="2" creationId="{1B7C7391-FA31-3E7D-8347-8D78544C8F9C}"/>
          </ac:spMkLst>
        </pc:spChg>
        <pc:spChg chg="mod">
          <ac:chgData name="Stacey, Robert" userId="8f61b79c-1993-4b76-a5c5-6bb0e2071c28" providerId="ADAL" clId="{3B3EED18-87FD-45EF-809C-9AD49F4472ED}" dt="2025-05-14T09:40:09.194" v="731" actId="14100"/>
          <ac:spMkLst>
            <pc:docMk/>
            <pc:sldMk cId="2335541567" sldId="693"/>
            <ac:spMk id="3" creationId="{C43BC26B-E995-C915-DC89-460803209EBE}"/>
          </ac:spMkLst>
        </pc:spChg>
        <pc:picChg chg="add del mod">
          <ac:chgData name="Stacey, Robert" userId="8f61b79c-1993-4b76-a5c5-6bb0e2071c28" providerId="ADAL" clId="{3B3EED18-87FD-45EF-809C-9AD49F4472ED}" dt="2025-05-14T09:38:43.988" v="711" actId="478"/>
          <ac:picMkLst>
            <pc:docMk/>
            <pc:sldMk cId="2335541567" sldId="693"/>
            <ac:picMk id="8" creationId="{0D86D7A3-01B4-CB4D-90C2-726168F81724}"/>
          </ac:picMkLst>
        </pc:picChg>
        <pc:picChg chg="add mod ord">
          <ac:chgData name="Stacey, Robert" userId="8f61b79c-1993-4b76-a5c5-6bb0e2071c28" providerId="ADAL" clId="{3B3EED18-87FD-45EF-809C-9AD49F4472ED}" dt="2025-05-14T09:39:25.374" v="717" actId="167"/>
          <ac:picMkLst>
            <pc:docMk/>
            <pc:sldMk cId="2335541567" sldId="693"/>
            <ac:picMk id="10" creationId="{E4D4A2FB-1ECE-B684-23C2-CEFF335BDF97}"/>
          </ac:picMkLst>
        </pc:picChg>
      </pc:sldChg>
      <pc:sldChg chg="addSp modSp new mod">
        <pc:chgData name="Stacey, Robert" userId="8f61b79c-1993-4b76-a5c5-6bb0e2071c28" providerId="ADAL" clId="{3B3EED18-87FD-45EF-809C-9AD49F4472ED}" dt="2025-05-14T09:43:21.127" v="822" actId="20577"/>
        <pc:sldMkLst>
          <pc:docMk/>
          <pc:sldMk cId="123494293" sldId="694"/>
        </pc:sldMkLst>
        <pc:spChg chg="mod">
          <ac:chgData name="Stacey, Robert" userId="8f61b79c-1993-4b76-a5c5-6bb0e2071c28" providerId="ADAL" clId="{3B3EED18-87FD-45EF-809C-9AD49F4472ED}" dt="2025-05-14T09:43:21.127" v="822" actId="20577"/>
          <ac:spMkLst>
            <pc:docMk/>
            <pc:sldMk cId="123494293" sldId="694"/>
            <ac:spMk id="2" creationId="{93AF0156-78CE-CEA5-9B69-2E4E4EE14341}"/>
          </ac:spMkLst>
        </pc:spChg>
        <pc:spChg chg="mod">
          <ac:chgData name="Stacey, Robert" userId="8f61b79c-1993-4b76-a5c5-6bb0e2071c28" providerId="ADAL" clId="{3B3EED18-87FD-45EF-809C-9AD49F4472ED}" dt="2025-05-14T09:40:46.693" v="750" actId="20577"/>
          <ac:spMkLst>
            <pc:docMk/>
            <pc:sldMk cId="123494293" sldId="694"/>
            <ac:spMk id="3" creationId="{C9CB3C93-41A5-0800-2DAF-BCF3C33DF2BE}"/>
          </ac:spMkLst>
        </pc:spChg>
        <pc:picChg chg="add mod">
          <ac:chgData name="Stacey, Robert" userId="8f61b79c-1993-4b76-a5c5-6bb0e2071c28" providerId="ADAL" clId="{3B3EED18-87FD-45EF-809C-9AD49F4472ED}" dt="2025-05-14T09:42:58.492" v="762" actId="1076"/>
          <ac:picMkLst>
            <pc:docMk/>
            <pc:sldMk cId="123494293" sldId="694"/>
            <ac:picMk id="8" creationId="{C277DA51-4CBF-B975-297B-AF104BA40648}"/>
          </ac:picMkLst>
        </pc:picChg>
      </pc:sldChg>
      <pc:sldMasterChg chg="modSp mod">
        <pc:chgData name="Stacey, Robert" userId="8f61b79c-1993-4b76-a5c5-6bb0e2071c28" providerId="ADAL" clId="{3B3EED18-87FD-45EF-809C-9AD49F4472ED}" dt="2025-05-15T14:46:05.200" v="1153" actId="6549"/>
        <pc:sldMasterMkLst>
          <pc:docMk/>
          <pc:sldMasterMk cId="0" sldId="2147483648"/>
        </pc:sldMasterMkLst>
        <pc:spChg chg="mod">
          <ac:chgData name="Stacey, Robert" userId="8f61b79c-1993-4b76-a5c5-6bb0e2071c28" providerId="ADAL" clId="{3B3EED18-87FD-45EF-809C-9AD49F4472ED}" dt="2025-05-15T14:46:05.200" v="1153"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18</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19</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20</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21</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DD685-6D24-8CB0-F2CE-219BEDAE40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C08A41-620D-90AE-FE74-29F20A22DD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DEBCCB-B04E-E98F-6647-6A81BB67CBFB}"/>
              </a:ext>
            </a:extLst>
          </p:cNvPr>
          <p:cNvSpPr>
            <a:spLocks noGrp="1"/>
          </p:cNvSpPr>
          <p:nvPr>
            <p:ph type="body" idx="1"/>
          </p:nvPr>
        </p:nvSpPr>
        <p:spPr/>
        <p:txBody>
          <a:bodyPr/>
          <a:lstStyle/>
          <a:p>
            <a:endParaRPr lang="en-GB"/>
          </a:p>
        </p:txBody>
      </p:sp>
      <p:sp>
        <p:nvSpPr>
          <p:cNvPr id="4" name="Header Placeholder 3">
            <a:extLst>
              <a:ext uri="{FF2B5EF4-FFF2-40B4-BE49-F238E27FC236}">
                <a16:creationId xmlns:a16="http://schemas.microsoft.com/office/drawing/2014/main" id="{F3C296DA-14CF-276A-81BB-2A80DD9DFC97}"/>
              </a:ext>
            </a:extLst>
          </p:cNvPr>
          <p:cNvSpPr>
            <a:spLocks noGrp="1"/>
          </p:cNvSpPr>
          <p:nvPr>
            <p:ph type="hdr" sz="quarter" idx="10"/>
          </p:nvPr>
        </p:nvSpPr>
        <p:spPr/>
        <p:txBody>
          <a:bodyPr/>
          <a:lstStyle/>
          <a:p>
            <a:pPr>
              <a:defRPr/>
            </a:pPr>
            <a:r>
              <a:rPr lang="en-US"/>
              <a:t>doc.: IEEE 802.11-24-0276</a:t>
            </a:r>
          </a:p>
        </p:txBody>
      </p:sp>
      <p:sp>
        <p:nvSpPr>
          <p:cNvPr id="5" name="Date Placeholder 4">
            <a:extLst>
              <a:ext uri="{FF2B5EF4-FFF2-40B4-BE49-F238E27FC236}">
                <a16:creationId xmlns:a16="http://schemas.microsoft.com/office/drawing/2014/main" id="{7561D382-9078-C922-ECA0-752191D7DB98}"/>
              </a:ext>
            </a:extLst>
          </p:cNvPr>
          <p:cNvSpPr>
            <a:spLocks noGrp="1"/>
          </p:cNvSpPr>
          <p:nvPr>
            <p:ph type="dt" idx="11"/>
          </p:nvPr>
        </p:nvSpPr>
        <p:spPr/>
        <p:txBody>
          <a:bodyPr/>
          <a:lstStyle/>
          <a:p>
            <a:pPr>
              <a:defRPr/>
            </a:pPr>
            <a:r>
              <a:rPr lang="en-US"/>
              <a:t>March 2024</a:t>
            </a:r>
          </a:p>
        </p:txBody>
      </p:sp>
      <p:sp>
        <p:nvSpPr>
          <p:cNvPr id="6" name="Footer Placeholder 5">
            <a:extLst>
              <a:ext uri="{FF2B5EF4-FFF2-40B4-BE49-F238E27FC236}">
                <a16:creationId xmlns:a16="http://schemas.microsoft.com/office/drawing/2014/main" id="{58AA744D-286B-2638-1284-054D2A7FA243}"/>
              </a:ext>
            </a:extLst>
          </p:cNvPr>
          <p:cNvSpPr>
            <a:spLocks noGrp="1"/>
          </p:cNvSpPr>
          <p:nvPr>
            <p:ph type="ftr" sz="quarter" idx="12"/>
          </p:nvPr>
        </p:nvSpPr>
        <p:spPr/>
        <p:txBody>
          <a:bodyPr/>
          <a:lstStyle/>
          <a:p>
            <a:pPr lvl="4">
              <a:defRPr/>
            </a:pPr>
            <a:r>
              <a:rPr lang="en-US"/>
              <a:t>Dorothy Stanley, HP Enterprise</a:t>
            </a:r>
          </a:p>
        </p:txBody>
      </p:sp>
      <p:sp>
        <p:nvSpPr>
          <p:cNvPr id="7" name="Slide Number Placeholder 6">
            <a:extLst>
              <a:ext uri="{FF2B5EF4-FFF2-40B4-BE49-F238E27FC236}">
                <a16:creationId xmlns:a16="http://schemas.microsoft.com/office/drawing/2014/main" id="{43AFFE41-291D-24DF-26E3-4539456A20BC}"/>
              </a:ext>
            </a:extLst>
          </p:cNvPr>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540603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25</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26</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27</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28</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31</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32</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33</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34</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35</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36</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37</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38</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39</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May 2025</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8"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802.11-25/0595r1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May 2025</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awards/nominate/"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wp-content/uploads/import/governance/call-for-candidates-governance.pdf"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ieee.org/about/corporate/election/candidate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210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4-0000-register-of-loa-request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store.accuristech.com/standards/ieee-802-11-2024?product_id=2566260"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17" Type="http://schemas.openxmlformats.org/officeDocument/2006/relationships/hyperlink" Target="https://store.accuristech.com/ieee/standards/ieee-p802-11bf?product_id=2901441" TargetMode="External"/><Relationship Id="rId2" Type="http://schemas.openxmlformats.org/officeDocument/2006/relationships/notesSlide" Target="../notesSlides/notesSlide18.xml"/><Relationship Id="rId16" Type="http://schemas.openxmlformats.org/officeDocument/2006/relationships/hyperlink" Target="https://store.accuristech.com/standards/ieee-p802-11bk?product_id=2919263"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e?gateway_code=ieee&amp;product_id=2524517"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h?product_id=2569955"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hyperlink" Target="https://standards.ieee.org/featured/802/index.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May 2025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2025-05-15</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a:t>
            </a:r>
          </a:p>
          <a:p>
            <a:pPr lvl="1"/>
            <a:r>
              <a:rPr lang="en-US" sz="1600" dirty="0"/>
              <a:t>Mathy Vanhoef, KU Leuven, </a:t>
            </a:r>
            <a:r>
              <a:rPr lang="en-US" sz="1600" dirty="0" err="1"/>
              <a:t>TGmf</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2025 May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587763-D59E-2054-E97C-FD8C35A19ADA}"/>
              </a:ext>
            </a:extLst>
          </p:cNvPr>
          <p:cNvSpPr>
            <a:spLocks noGrp="1"/>
          </p:cNvSpPr>
          <p:nvPr>
            <p:ph idx="1"/>
          </p:nvPr>
        </p:nvSpPr>
        <p:spPr>
          <a:xfrm>
            <a:off x="914400" y="1752599"/>
            <a:ext cx="10363200" cy="4722813"/>
          </a:xfrm>
        </p:spPr>
        <p:txBody>
          <a:bodyPr/>
          <a:lstStyle/>
          <a:p>
            <a:r>
              <a:rPr lang="en-US" altLang="en-US" dirty="0"/>
              <a:t>Attendance at the May 2025 session DOES count toward gaining and maintaining 802.11 voting rights. Attending 13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endParaRPr lang="en-US" dirty="0"/>
          </a:p>
        </p:txBody>
      </p:sp>
      <p:sp>
        <p:nvSpPr>
          <p:cNvPr id="3" name="Title 2">
            <a:extLst>
              <a:ext uri="{FF2B5EF4-FFF2-40B4-BE49-F238E27FC236}">
                <a16:creationId xmlns:a16="http://schemas.microsoft.com/office/drawing/2014/main" id="{F3B8D784-4591-5F85-856F-9BB7AFE92D9B}"/>
              </a:ext>
            </a:extLst>
          </p:cNvPr>
          <p:cNvSpPr>
            <a:spLocks noGrp="1"/>
          </p:cNvSpPr>
          <p:nvPr>
            <p:ph type="title"/>
          </p:nvPr>
        </p:nvSpPr>
        <p:spPr/>
        <p:txBody>
          <a:bodyPr/>
          <a:lstStyle/>
          <a:p>
            <a:r>
              <a:rPr lang="en-US" dirty="0"/>
              <a:t>W2.5 – Attendance: Reciprocal Credit</a:t>
            </a:r>
          </a:p>
        </p:txBody>
      </p:sp>
      <p:sp>
        <p:nvSpPr>
          <p:cNvPr id="4" name="Date Placeholder 3">
            <a:extLst>
              <a:ext uri="{FF2B5EF4-FFF2-40B4-BE49-F238E27FC236}">
                <a16:creationId xmlns:a16="http://schemas.microsoft.com/office/drawing/2014/main" id="{D934E6BB-1BB4-66E9-5342-FB1B52C835A0}"/>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4C4E59AC-019D-BB6D-72EE-264F1869F09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17434C2-75D3-6CBC-7ED0-51BA2EFF7A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09873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CB2A9B-FB14-ACAD-B87C-8F014AF7FC70}"/>
              </a:ext>
            </a:extLst>
          </p:cNvPr>
          <p:cNvSpPr>
            <a:spLocks noGrp="1"/>
          </p:cNvSpPr>
          <p:nvPr>
            <p:ph idx="1"/>
          </p:nvPr>
        </p:nvSpPr>
        <p:spPr/>
        <p:txBody>
          <a:bodyPr/>
          <a:lstStyle/>
          <a:p>
            <a:r>
              <a:rPr lang="en-US" dirty="0"/>
              <a:t>Dorothy Stanley will step down as IETF liaison for 802 in July</a:t>
            </a:r>
          </a:p>
          <a:p>
            <a:r>
              <a:rPr lang="en-US" dirty="0"/>
              <a:t>Therefore, a new volunteer is required for this position.</a:t>
            </a:r>
          </a:p>
          <a:p>
            <a:r>
              <a:rPr lang="en-US" dirty="0"/>
              <a:t>The role is to manage the interface between the IETF and the IEEE 802.</a:t>
            </a:r>
          </a:p>
          <a:p>
            <a:r>
              <a:rPr lang="en-US" dirty="0"/>
              <a:t>If you are interested in being the IETF liaison for 802, please</a:t>
            </a:r>
          </a:p>
          <a:p>
            <a:pPr lvl="1"/>
            <a:r>
              <a:rPr lang="en-US" dirty="0"/>
              <a:t>Talk to me for more information</a:t>
            </a:r>
          </a:p>
          <a:p>
            <a:pPr lvl="1"/>
            <a:r>
              <a:rPr lang="en-US" dirty="0"/>
              <a:t>Or, let James Gilb (802 LMSC Chair) know that you are interested in the position</a:t>
            </a:r>
          </a:p>
          <a:p>
            <a:r>
              <a:rPr lang="en-US" dirty="0"/>
              <a:t>Note that in July, there will be a joint IETF/IEEE 802 workshop on the Saturday before the start of the IEEE 802 plenary</a:t>
            </a:r>
          </a:p>
          <a:p>
            <a:pPr lvl="1"/>
            <a:endParaRPr lang="en-US" dirty="0"/>
          </a:p>
        </p:txBody>
      </p:sp>
      <p:sp>
        <p:nvSpPr>
          <p:cNvPr id="3" name="Title 2">
            <a:extLst>
              <a:ext uri="{FF2B5EF4-FFF2-40B4-BE49-F238E27FC236}">
                <a16:creationId xmlns:a16="http://schemas.microsoft.com/office/drawing/2014/main" id="{5A0BDDBB-3AD6-2DF2-9936-B7D647C52807}"/>
              </a:ext>
            </a:extLst>
          </p:cNvPr>
          <p:cNvSpPr>
            <a:spLocks noGrp="1"/>
          </p:cNvSpPr>
          <p:nvPr>
            <p:ph type="title"/>
          </p:nvPr>
        </p:nvSpPr>
        <p:spPr/>
        <p:txBody>
          <a:bodyPr/>
          <a:lstStyle/>
          <a:p>
            <a:r>
              <a:rPr lang="en-US" dirty="0"/>
              <a:t>W2.5 – Announcements: IETF liaison for 802</a:t>
            </a:r>
          </a:p>
        </p:txBody>
      </p:sp>
      <p:sp>
        <p:nvSpPr>
          <p:cNvPr id="4" name="Date Placeholder 3">
            <a:extLst>
              <a:ext uri="{FF2B5EF4-FFF2-40B4-BE49-F238E27FC236}">
                <a16:creationId xmlns:a16="http://schemas.microsoft.com/office/drawing/2014/main" id="{D5FFA852-8F37-1471-7F25-CC4E7B76C238}"/>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23656F6F-C7A5-6256-4CEA-E6B5283D84AE}"/>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2E0578E7-6765-A3B8-5E38-3737E60B35C2}"/>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13</a:t>
            </a:fld>
            <a:endParaRPr lang="en-US" altLang="en-US"/>
          </a:p>
        </p:txBody>
      </p:sp>
    </p:spTree>
    <p:extLst>
      <p:ext uri="{BB962C8B-B14F-4D97-AF65-F5344CB8AC3E}">
        <p14:creationId xmlns:p14="http://schemas.microsoft.com/office/powerpoint/2010/main" val="2769202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44D97-AB5B-1D67-18E9-6FDC31039688}"/>
              </a:ext>
            </a:extLst>
          </p:cNvPr>
          <p:cNvSpPr>
            <a:spLocks noGrp="1"/>
          </p:cNvSpPr>
          <p:nvPr>
            <p:ph type="title"/>
          </p:nvPr>
        </p:nvSpPr>
        <p:spPr/>
        <p:txBody>
          <a:bodyPr/>
          <a:lstStyle/>
          <a:p>
            <a:r>
              <a:rPr lang="en-US" dirty="0"/>
              <a:t>W2.5 Announcements: IEEE SA Awards</a:t>
            </a:r>
          </a:p>
        </p:txBody>
      </p:sp>
      <p:pic>
        <p:nvPicPr>
          <p:cNvPr id="8" name="Content Placeholder 7">
            <a:extLst>
              <a:ext uri="{FF2B5EF4-FFF2-40B4-BE49-F238E27FC236}">
                <a16:creationId xmlns:a16="http://schemas.microsoft.com/office/drawing/2014/main" id="{733C01BF-E4B2-23C3-E3B8-57C2F8B4DF8A}"/>
              </a:ext>
            </a:extLst>
          </p:cNvPr>
          <p:cNvPicPr>
            <a:picLocks noGrp="1" noChangeAspect="1"/>
          </p:cNvPicPr>
          <p:nvPr>
            <p:ph idx="1"/>
          </p:nvPr>
        </p:nvPicPr>
        <p:blipFill>
          <a:blip r:embed="rId2"/>
          <a:stretch>
            <a:fillRect/>
          </a:stretch>
        </p:blipFill>
        <p:spPr>
          <a:xfrm>
            <a:off x="2910164" y="1676400"/>
            <a:ext cx="6473272" cy="4034251"/>
          </a:xfrm>
        </p:spPr>
      </p:pic>
      <p:sp>
        <p:nvSpPr>
          <p:cNvPr id="4" name="Date Placeholder 3">
            <a:extLst>
              <a:ext uri="{FF2B5EF4-FFF2-40B4-BE49-F238E27FC236}">
                <a16:creationId xmlns:a16="http://schemas.microsoft.com/office/drawing/2014/main" id="{21888438-FB48-96B8-9375-443FAEF3E5A4}"/>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A6FA2D6E-1374-3428-3822-19684D3B3E0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31E2D97-6A07-63DE-CDBD-AA052DE1D6D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
        <p:nvSpPr>
          <p:cNvPr id="3" name="TextBox 2">
            <a:extLst>
              <a:ext uri="{FF2B5EF4-FFF2-40B4-BE49-F238E27FC236}">
                <a16:creationId xmlns:a16="http://schemas.microsoft.com/office/drawing/2014/main" id="{0AAB0E20-3ED7-AFE0-455C-C79C6DEEEA8C}"/>
              </a:ext>
            </a:extLst>
          </p:cNvPr>
          <p:cNvSpPr txBox="1"/>
          <p:nvPr/>
        </p:nvSpPr>
        <p:spPr>
          <a:xfrm>
            <a:off x="2882090" y="5858188"/>
            <a:ext cx="6878806" cy="461665"/>
          </a:xfrm>
          <a:prstGeom prst="rect">
            <a:avLst/>
          </a:prstGeom>
          <a:noFill/>
        </p:spPr>
        <p:txBody>
          <a:bodyPr wrap="none" rtlCol="0">
            <a:spAutoFit/>
          </a:bodyPr>
          <a:lstStyle/>
          <a:p>
            <a:r>
              <a:rPr lang="en-US" dirty="0">
                <a:hlinkClick r:id="rId3"/>
              </a:rPr>
              <a:t>https://standards.ieee.org/about/awards/nominate/</a:t>
            </a:r>
            <a:r>
              <a:rPr lang="en-US" dirty="0"/>
              <a:t> </a:t>
            </a:r>
          </a:p>
        </p:txBody>
      </p:sp>
    </p:spTree>
    <p:extLst>
      <p:ext uri="{BB962C8B-B14F-4D97-AF65-F5344CB8AC3E}">
        <p14:creationId xmlns:p14="http://schemas.microsoft.com/office/powerpoint/2010/main" val="2554757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4D4A2FB-1ECE-B684-23C2-CEFF335BDF97}"/>
              </a:ext>
            </a:extLst>
          </p:cNvPr>
          <p:cNvPicPr>
            <a:picLocks noChangeAspect="1"/>
          </p:cNvPicPr>
          <p:nvPr/>
        </p:nvPicPr>
        <p:blipFill>
          <a:blip r:embed="rId2"/>
          <a:stretch>
            <a:fillRect/>
          </a:stretch>
        </p:blipFill>
        <p:spPr>
          <a:xfrm>
            <a:off x="3897312" y="1614387"/>
            <a:ext cx="4332287" cy="3968010"/>
          </a:xfrm>
          <a:prstGeom prst="rect">
            <a:avLst/>
          </a:prstGeom>
        </p:spPr>
      </p:pic>
      <p:sp>
        <p:nvSpPr>
          <p:cNvPr id="2" name="Content Placeholder 1">
            <a:extLst>
              <a:ext uri="{FF2B5EF4-FFF2-40B4-BE49-F238E27FC236}">
                <a16:creationId xmlns:a16="http://schemas.microsoft.com/office/drawing/2014/main" id="{1B7C7391-FA31-3E7D-8347-8D78544C8F9C}"/>
              </a:ext>
            </a:extLst>
          </p:cNvPr>
          <p:cNvSpPr>
            <a:spLocks noGrp="1"/>
          </p:cNvSpPr>
          <p:nvPr>
            <p:ph idx="1"/>
          </p:nvPr>
        </p:nvSpPr>
        <p:spPr>
          <a:xfrm>
            <a:off x="914400" y="5181600"/>
            <a:ext cx="10363200" cy="914400"/>
          </a:xfrm>
        </p:spPr>
        <p:txBody>
          <a:bodyPr/>
          <a:lstStyle/>
          <a:p>
            <a:pPr marL="0" indent="0">
              <a:buNone/>
            </a:pPr>
            <a:r>
              <a:rPr lang="en-US" dirty="0">
                <a:hlinkClick r:id="rId3"/>
              </a:rPr>
              <a:t>https://standards.ieee.org/wp-content/uploads/import/governance/call-for-candidates-governance.pdf </a:t>
            </a:r>
            <a:endParaRPr lang="en-US" dirty="0"/>
          </a:p>
        </p:txBody>
      </p:sp>
      <p:sp>
        <p:nvSpPr>
          <p:cNvPr id="3" name="Title 2">
            <a:extLst>
              <a:ext uri="{FF2B5EF4-FFF2-40B4-BE49-F238E27FC236}">
                <a16:creationId xmlns:a16="http://schemas.microsoft.com/office/drawing/2014/main" id="{C43BC26B-E995-C915-DC89-460803209EBE}"/>
              </a:ext>
            </a:extLst>
          </p:cNvPr>
          <p:cNvSpPr>
            <a:spLocks noGrp="1"/>
          </p:cNvSpPr>
          <p:nvPr>
            <p:ph type="title"/>
          </p:nvPr>
        </p:nvSpPr>
        <p:spPr>
          <a:xfrm>
            <a:off x="838200" y="685800"/>
            <a:ext cx="10744200" cy="1066800"/>
          </a:xfrm>
        </p:spPr>
        <p:txBody>
          <a:bodyPr/>
          <a:lstStyle/>
          <a:p>
            <a:r>
              <a:rPr lang="en-US" dirty="0"/>
              <a:t>W2.5 Announcements: IEEE SA Governance Participation</a:t>
            </a:r>
          </a:p>
        </p:txBody>
      </p:sp>
      <p:sp>
        <p:nvSpPr>
          <p:cNvPr id="4" name="Date Placeholder 3">
            <a:extLst>
              <a:ext uri="{FF2B5EF4-FFF2-40B4-BE49-F238E27FC236}">
                <a16:creationId xmlns:a16="http://schemas.microsoft.com/office/drawing/2014/main" id="{165CEFC6-2F8E-F0DD-75BD-B4F079033458}"/>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A98275E9-C1D9-83FB-6BB8-1CEE847351C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B1A669B-B094-AA5E-D053-2F4097761D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15</a:t>
            </a:fld>
            <a:endParaRPr lang="en-US" altLang="en-US"/>
          </a:p>
        </p:txBody>
      </p:sp>
    </p:spTree>
    <p:extLst>
      <p:ext uri="{BB962C8B-B14F-4D97-AF65-F5344CB8AC3E}">
        <p14:creationId xmlns:p14="http://schemas.microsoft.com/office/powerpoint/2010/main" val="2335541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AF0156-78CE-CEA5-9B69-2E4E4EE14341}"/>
              </a:ext>
            </a:extLst>
          </p:cNvPr>
          <p:cNvSpPr>
            <a:spLocks noGrp="1"/>
          </p:cNvSpPr>
          <p:nvPr>
            <p:ph idx="1"/>
          </p:nvPr>
        </p:nvSpPr>
        <p:spPr/>
        <p:txBody>
          <a:bodyPr/>
          <a:lstStyle/>
          <a:p>
            <a:r>
              <a:rPr lang="en-US" dirty="0">
                <a:hlinkClick r:id="rId2"/>
              </a:rPr>
              <a:t>https://www.ieee.org/about/corporate/election/candidates.html</a:t>
            </a:r>
            <a:r>
              <a:rPr lang="en-US" dirty="0"/>
              <a:t> </a:t>
            </a:r>
          </a:p>
          <a:p>
            <a:endParaRPr lang="en-US" dirty="0"/>
          </a:p>
          <a:p>
            <a:r>
              <a:rPr lang="en-US" dirty="0"/>
              <a:t>I would like to point out the candidates for</a:t>
            </a:r>
          </a:p>
        </p:txBody>
      </p:sp>
      <p:sp>
        <p:nvSpPr>
          <p:cNvPr id="3" name="Title 2">
            <a:extLst>
              <a:ext uri="{FF2B5EF4-FFF2-40B4-BE49-F238E27FC236}">
                <a16:creationId xmlns:a16="http://schemas.microsoft.com/office/drawing/2014/main" id="{C9CB3C93-41A5-0800-2DAF-BCF3C33DF2BE}"/>
              </a:ext>
            </a:extLst>
          </p:cNvPr>
          <p:cNvSpPr>
            <a:spLocks noGrp="1"/>
          </p:cNvSpPr>
          <p:nvPr>
            <p:ph type="title"/>
          </p:nvPr>
        </p:nvSpPr>
        <p:spPr/>
        <p:txBody>
          <a:bodyPr/>
          <a:lstStyle/>
          <a:p>
            <a:r>
              <a:rPr lang="en-US" dirty="0"/>
              <a:t>W2.5 Announcements: IEEE Elections</a:t>
            </a:r>
          </a:p>
        </p:txBody>
      </p:sp>
      <p:sp>
        <p:nvSpPr>
          <p:cNvPr id="4" name="Date Placeholder 3">
            <a:extLst>
              <a:ext uri="{FF2B5EF4-FFF2-40B4-BE49-F238E27FC236}">
                <a16:creationId xmlns:a16="http://schemas.microsoft.com/office/drawing/2014/main" id="{136488E7-47A9-FE53-72D2-C3F80B2A7556}"/>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49B4ECCA-D59D-6AB3-26AC-69C16AE0606A}"/>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B3EF991B-522C-694E-1736-9D0EBB7A4B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16</a:t>
            </a:fld>
            <a:endParaRPr lang="en-US" altLang="en-US"/>
          </a:p>
        </p:txBody>
      </p:sp>
      <p:pic>
        <p:nvPicPr>
          <p:cNvPr id="8" name="Picture 7">
            <a:extLst>
              <a:ext uri="{FF2B5EF4-FFF2-40B4-BE49-F238E27FC236}">
                <a16:creationId xmlns:a16="http://schemas.microsoft.com/office/drawing/2014/main" id="{C277DA51-4CBF-B975-297B-AF104BA40648}"/>
              </a:ext>
            </a:extLst>
          </p:cNvPr>
          <p:cNvPicPr>
            <a:picLocks noChangeAspect="1"/>
          </p:cNvPicPr>
          <p:nvPr/>
        </p:nvPicPr>
        <p:blipFill>
          <a:blip r:embed="rId3"/>
          <a:stretch>
            <a:fillRect/>
          </a:stretch>
        </p:blipFill>
        <p:spPr>
          <a:xfrm>
            <a:off x="1099440" y="3505200"/>
            <a:ext cx="9993120" cy="1381318"/>
          </a:xfrm>
          <a:prstGeom prst="rect">
            <a:avLst/>
          </a:prstGeom>
        </p:spPr>
      </p:pic>
    </p:spTree>
    <p:extLst>
      <p:ext uri="{BB962C8B-B14F-4D97-AF65-F5344CB8AC3E}">
        <p14:creationId xmlns:p14="http://schemas.microsoft.com/office/powerpoint/2010/main" val="123494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May 2025 802.11 WG session.</a:t>
            </a:r>
          </a:p>
          <a:p>
            <a:endParaRPr lang="en-GB" altLang="en-US" sz="2800" b="0" dirty="0"/>
          </a:p>
          <a:p>
            <a:r>
              <a:rPr lang="en-GB" altLang="en-US" sz="2800" b="0" dirty="0"/>
              <a:t>Topics in this report are referenced in the agenda: </a:t>
            </a:r>
            <a:r>
              <a:rPr lang="en-GB" altLang="en-US" sz="2800" b="0" dirty="0">
                <a:hlinkClick r:id="rId3"/>
              </a:rPr>
              <a:t>11-24/2105</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a:t>
            </a:r>
            <a:br>
              <a:rPr lang="en-GB" altLang="en-US" dirty="0"/>
            </a:br>
            <a:r>
              <a:rPr lang="en-GB" altLang="en-US" dirty="0"/>
              <a:t>	July 27 - August 1, 2025, Melia Castilla Madrid, Madrid, Spain</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2025-06-23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2025-07-21 at 09:00 ET</a:t>
            </a:r>
          </a:p>
          <a:p>
            <a:pPr marL="457200" lvl="1" indent="0">
              <a:buNone/>
              <a:defRPr/>
            </a:pPr>
            <a:r>
              <a:rPr lang="en-GB" altLang="en-US" dirty="0"/>
              <a:t>CAC in-person/remote: </a:t>
            </a:r>
            <a:r>
              <a:rPr lang="en-GB" altLang="en-US" b="1" dirty="0"/>
              <a:t>Sunday 2025-07-27 at 18:00 CET</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LMSC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C34BD-BF89-DB04-216F-46BD3EA4A7C0}"/>
            </a:ext>
          </a:extLst>
        </p:cNvPr>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CDDBBDED-3A97-F791-7565-4C373A7B3727}"/>
              </a:ext>
            </a:extLst>
          </p:cNvPr>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a:t>
            </a:r>
          </a:p>
          <a:p>
            <a:pPr lvl="1"/>
            <a:r>
              <a:rPr lang="en-US" sz="1600" dirty="0"/>
              <a:t>Mathy Vanhoef, KU Leuven, </a:t>
            </a:r>
            <a:r>
              <a:rPr lang="en-US" sz="1600" dirty="0" err="1"/>
              <a:t>TGmf</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a:extLst>
              <a:ext uri="{FF2B5EF4-FFF2-40B4-BE49-F238E27FC236}">
                <a16:creationId xmlns:a16="http://schemas.microsoft.com/office/drawing/2014/main" id="{F7697692-3721-3F4F-CC5D-1A9C76DF705A}"/>
              </a:ext>
            </a:extLst>
          </p:cNvPr>
          <p:cNvSpPr>
            <a:spLocks noGrp="1"/>
          </p:cNvSpPr>
          <p:nvPr>
            <p:ph type="title"/>
          </p:nvPr>
        </p:nvSpPr>
        <p:spPr/>
        <p:txBody>
          <a:bodyPr/>
          <a:lstStyle/>
          <a:p>
            <a:r>
              <a:rPr lang="en-GB" altLang="en-US" dirty="0"/>
              <a:t>F2.5 2025 May Designation of Individual experts</a:t>
            </a:r>
          </a:p>
        </p:txBody>
      </p:sp>
      <p:sp>
        <p:nvSpPr>
          <p:cNvPr id="20484" name="Date Placeholder 1">
            <a:extLst>
              <a:ext uri="{FF2B5EF4-FFF2-40B4-BE49-F238E27FC236}">
                <a16:creationId xmlns:a16="http://schemas.microsoft.com/office/drawing/2014/main" id="{BCAA9187-4A78-0219-2DCD-AF10C63E663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a:extLst>
              <a:ext uri="{FF2B5EF4-FFF2-40B4-BE49-F238E27FC236}">
                <a16:creationId xmlns:a16="http://schemas.microsoft.com/office/drawing/2014/main" id="{56E90A0E-6866-0D6C-6385-3FA051730EA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a:extLst>
              <a:ext uri="{FF2B5EF4-FFF2-40B4-BE49-F238E27FC236}">
                <a16:creationId xmlns:a16="http://schemas.microsoft.com/office/drawing/2014/main" id="{C5047CF2-DE8D-5F19-F619-306D1745AD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1869077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a:t>
            </a:r>
          </a:p>
          <a:p>
            <a:pPr marL="0" indent="0">
              <a:buFontTx/>
              <a:buNone/>
              <a:defRPr/>
            </a:pPr>
            <a:r>
              <a:rPr lang="en-GB" altLang="en-US" dirty="0"/>
              <a:t>	SRC Software Inc.</a:t>
            </a:r>
            <a:br>
              <a:rPr lang="en-GB" altLang="en-US" dirty="0"/>
            </a:br>
            <a:r>
              <a:rPr lang="en-GB" altLang="en-US" dirty="0"/>
              <a:t>	</a:t>
            </a:r>
            <a:endParaRPr lang="en-US" altLang="en-US" dirty="0"/>
          </a:p>
          <a:p>
            <a:pPr marL="0" indent="0">
              <a:buFontTx/>
              <a:buNone/>
              <a:defRPr/>
            </a:pPr>
            <a:r>
              <a:rPr lang="en-US" altLang="en-US" dirty="0"/>
              <a:t>Detailed status is here (updated 2024-05-12):</a:t>
            </a:r>
          </a:p>
          <a:p>
            <a:pPr marL="0" indent="0">
              <a:buFontTx/>
              <a:buNone/>
              <a:defRPr/>
            </a:pPr>
            <a:r>
              <a:rPr lang="en-GB" altLang="en-US" dirty="0">
                <a:hlinkClick r:id="rId4"/>
              </a:rPr>
              <a:t>https://mentor.ieee.org/802.11/dcn/15/11-15-1489-24-0000-register-of-loa-requests.docx</a:t>
            </a:r>
            <a:r>
              <a:rPr lang="en-GB" altLang="en-US" dirty="0"/>
              <a:t> </a:t>
            </a:r>
            <a:br>
              <a:rPr lang="en-GB" altLang="en-US" dirty="0"/>
            </a:br>
            <a:r>
              <a:rPr lang="en-GB" altLang="en-US" dirty="0"/>
              <a:t>Recent changes:  Request sent to SRC Software Inc.</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26</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2025-05-02</a:t>
            </a:r>
          </a:p>
        </p:txBody>
      </p:sp>
      <p:graphicFrame>
        <p:nvGraphicFramePr>
          <p:cNvPr id="77901" name="Group 77"/>
          <p:cNvGraphicFramePr>
            <a:graphicFrameLocks noGrp="1"/>
          </p:cNvGraphicFramePr>
          <p:nvPr>
            <p:ph idx="1"/>
            <p:extLst>
              <p:ext uri="{D42A27DB-BD31-4B8C-83A1-F6EECF244321}">
                <p14:modId xmlns:p14="http://schemas.microsoft.com/office/powerpoint/2010/main" val="3570843172"/>
              </p:ext>
            </p:extLst>
          </p:nvPr>
        </p:nvGraphicFramePr>
        <p:xfrm>
          <a:off x="1316038" y="1341438"/>
          <a:ext cx="9661525" cy="4930778"/>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Std 802.11-2024</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$703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err="1">
                          <a:ln>
                            <a:noFill/>
                          </a:ln>
                          <a:solidFill>
                            <a:schemeClr val="tx1"/>
                          </a:solidFill>
                          <a:effectLst/>
                          <a:latin typeface="Times New Roman" pitchFamily="18" charset="0"/>
                          <a:ea typeface="+mn-ea"/>
                          <a:cs typeface="+mn-cs"/>
                        </a:rPr>
                        <a:t>REVme</a:t>
                      </a: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336418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14985434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P802.11bk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7506997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7"/>
                        </a:rPr>
                        <a:t>IEEE P802.11bf D8.0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D8.0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89416562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600200"/>
            <a:ext cx="10363200" cy="48752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US" altLang="en-US" sz="2200" dirty="0"/>
          </a:p>
          <a:p>
            <a:pPr>
              <a:defRPr/>
            </a:pPr>
            <a:r>
              <a:rPr lang="en-US" altLang="en-US" sz="2200" dirty="0"/>
              <a:t>We will attempt a reset with the liaison of IEEE Std 802.11-2024, IEEE Std 802.11bh-2024 and IEEE Std 802.11be-2024 since these subsume all previous standards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LMSC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extLst>
              <p:ext uri="{D42A27DB-BD31-4B8C-83A1-F6EECF244321}">
                <p14:modId xmlns:p14="http://schemas.microsoft.com/office/powerpoint/2010/main" val="13651581"/>
              </p:ext>
            </p:extLst>
          </p:nvPr>
        </p:nvGraphicFramePr>
        <p:xfrm>
          <a:off x="462756" y="1596515"/>
          <a:ext cx="11266487" cy="2321366"/>
        </p:xfrm>
        <a:graphic>
          <a:graphicData uri="http://schemas.openxmlformats.org/drawingml/2006/table">
            <a:tbl>
              <a:tblPr/>
              <a:tblGrid>
                <a:gridCol w="1234684">
                  <a:extLst>
                    <a:ext uri="{9D8B030D-6E8A-4147-A177-3AD203B41FA5}">
                      <a16:colId xmlns:a16="http://schemas.microsoft.com/office/drawing/2014/main" val="20000"/>
                    </a:ext>
                  </a:extLst>
                </a:gridCol>
                <a:gridCol w="2493560">
                  <a:extLst>
                    <a:ext uri="{9D8B030D-6E8A-4147-A177-3AD203B41FA5}">
                      <a16:colId xmlns:a16="http://schemas.microsoft.com/office/drawing/2014/main" val="20001"/>
                    </a:ext>
                  </a:extLst>
                </a:gridCol>
                <a:gridCol w="1441993">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Computer Society Webinar – Advancing Wi-Fi Technology</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March 2025</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Wi-Fi Now presentation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B78F1-4FFE-0145-2F68-E4F9EDB898FC}"/>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4F9F1EF3-EF02-3502-572A-B6137B7B098E}"/>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2E4B1BF3-87D1-457C-B75D-6318D9AB498F}"/>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4152E1B8-A4F7-BF96-BEFB-9D3473982E27}"/>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29</a:t>
            </a:fld>
            <a:endParaRPr lang="en-US" altLang="en-US"/>
          </a:p>
        </p:txBody>
      </p:sp>
      <p:sp>
        <p:nvSpPr>
          <p:cNvPr id="7"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981199"/>
            <a:ext cx="10363200" cy="44942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bg2"/>
              </a:buClr>
              <a:buSzPct val="80000"/>
              <a:buFontTx/>
              <a:buBlip>
                <a:blip r:embed="rId2"/>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tx1">
                  <a:lumMod val="65000"/>
                  <a:lumOff val="35000"/>
                </a:schemeClr>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tx1">
                  <a:lumMod val="65000"/>
                  <a:lumOff val="35000"/>
                </a:schemeClr>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600" b="1" i="1" u="none" strike="noStrike" kern="0" cap="none" spc="0" normalizeH="0" baseline="0" noProof="0" dirty="0">
                <a:ln>
                  <a:noFill/>
                </a:ln>
                <a:solidFill>
                  <a:srgbClr val="000000"/>
                </a:solidFill>
                <a:effectLst/>
                <a:uLnTx/>
                <a:uFillTx/>
                <a:latin typeface="Arial"/>
              </a:rPr>
              <a:t>Scope and Duties</a:t>
            </a:r>
          </a:p>
          <a:p>
            <a:pPr marL="457200" lvl="1"/>
            <a:r>
              <a:rPr lang="en-AU" sz="1600" dirty="0">
                <a:solidFill>
                  <a:srgbClr val="000000"/>
                </a:solidFill>
                <a:latin typeface="Arial"/>
              </a:rPr>
              <a:t>To raise public visibility and industry awareness in timely fashion of IEEE 802 WG / TAG activities </a:t>
            </a:r>
          </a:p>
          <a:p>
            <a:pPr marL="457200" lvl="1"/>
            <a:r>
              <a:rPr lang="en-AU" sz="1600" dirty="0">
                <a:solidFill>
                  <a:srgbClr val="000000"/>
                </a:solidFill>
                <a:latin typeface="Arial"/>
              </a:rPr>
              <a:t>Develop social media content based on IEEE 802 WG / TAG activities </a:t>
            </a:r>
          </a:p>
          <a:p>
            <a:pPr marL="639762" lvl="2"/>
            <a:r>
              <a:rPr lang="en-AU" sz="1600" dirty="0">
                <a:solidFill>
                  <a:srgbClr val="000000"/>
                </a:solidFill>
                <a:latin typeface="Arial"/>
              </a:rPr>
              <a:t>LinkedIn – </a:t>
            </a:r>
            <a:r>
              <a:rPr lang="en-AU" sz="1600" dirty="0">
                <a:solidFill>
                  <a:srgbClr val="000000"/>
                </a:solidFill>
                <a:latin typeface="Arial"/>
                <a:hlinkClick r:id="rId3"/>
              </a:rPr>
              <a:t>https://www.linkedin.com/company/ieee802</a:t>
            </a:r>
            <a:r>
              <a:rPr lang="en-AU" sz="1600" dirty="0">
                <a:solidFill>
                  <a:srgbClr val="000000"/>
                </a:solidFill>
                <a:latin typeface="Arial"/>
              </a:rPr>
              <a:t> </a:t>
            </a:r>
          </a:p>
          <a:p>
            <a:pPr marL="639762" lvl="2"/>
            <a:r>
              <a:rPr lang="en-AU" sz="1600" dirty="0">
                <a:solidFill>
                  <a:srgbClr val="000000"/>
                </a:solidFill>
                <a:latin typeface="Arial"/>
              </a:rPr>
              <a:t>IEEE-SA 802  - </a:t>
            </a:r>
            <a:r>
              <a:rPr lang="en-AU" sz="1600" dirty="0">
                <a:solidFill>
                  <a:srgbClr val="000000"/>
                </a:solidFill>
                <a:latin typeface="Arial"/>
                <a:hlinkClick r:id="rId4"/>
              </a:rPr>
              <a:t>https://standards.ieee.org/featured/802/index.html</a:t>
            </a:r>
            <a:r>
              <a:rPr lang="en-AU" sz="1600" dirty="0">
                <a:solidFill>
                  <a:srgbClr val="000000"/>
                </a:solidFill>
                <a:latin typeface="Arial"/>
              </a:rPr>
              <a:t> </a:t>
            </a:r>
          </a:p>
          <a:p>
            <a:pPr marL="463550" lvl="1"/>
            <a:r>
              <a:rPr kumimoji="0" lang="en-AU" sz="1600" b="1" i="1" u="sng" strike="noStrike" kern="0" cap="none" spc="0" normalizeH="0" baseline="0" noProof="0" dirty="0">
                <a:ln>
                  <a:noFill/>
                </a:ln>
                <a:effectLst/>
                <a:uLnTx/>
                <a:uFillTx/>
                <a:latin typeface="Arial"/>
              </a:rPr>
              <a:t>Content </a:t>
            </a:r>
          </a:p>
          <a:p>
            <a:pPr marL="631825" lvl="2" indent="-177800"/>
            <a:r>
              <a:rPr lang="en-US" sz="16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6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600" b="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600" b="0" u="sng" dirty="0">
                <a:latin typeface="Arial" panose="020B0604020202020204" pitchFamily="34" charset="0"/>
                <a:cs typeface="Arial" panose="020B0604020202020204" pitchFamily="34" charset="0"/>
              </a:rPr>
              <a:t>802 WG / TAG Activities with IEEE-SA</a:t>
            </a:r>
          </a:p>
          <a:p>
            <a:pPr marL="631825" lvl="2" indent="-177800"/>
            <a:r>
              <a:rPr lang="en-US" sz="1600" b="0" u="sng" dirty="0">
                <a:latin typeface="Arial" panose="020B0604020202020204" pitchFamily="34" charset="0"/>
                <a:cs typeface="Arial" panose="020B0604020202020204" pitchFamily="34" charset="0"/>
              </a:rPr>
              <a:t>IEEE-SA Standards Board Related </a:t>
            </a:r>
            <a:r>
              <a:rPr lang="en-US" sz="1600" b="0" dirty="0">
                <a:latin typeface="Arial" panose="020B0604020202020204" pitchFamily="34" charset="0"/>
                <a:cs typeface="Arial" panose="020B0604020202020204" pitchFamily="34" charset="0"/>
              </a:rPr>
              <a:t>- PAR Approvals, Standards Approval, Standards Publication</a:t>
            </a:r>
            <a:endParaRPr lang="en-US" sz="1600" dirty="0">
              <a:latin typeface="Arial" panose="020B0604020202020204" pitchFamily="34" charset="0"/>
              <a:cs typeface="Arial" panose="020B0604020202020204" pitchFamily="34" charset="0"/>
            </a:endParaRPr>
          </a:p>
          <a:p>
            <a:pPr marL="1588" lvl="1" indent="0">
              <a:buNone/>
            </a:pPr>
            <a:r>
              <a:rPr lang="en-AU" sz="1600" b="1" dirty="0">
                <a:latin typeface="Arial"/>
              </a:rPr>
              <a:t>Membership</a:t>
            </a:r>
          </a:p>
          <a:p>
            <a:pPr marL="566738" lvl="1" indent="-285750">
              <a:buFont typeface="Arial" panose="020B0604020202020204" pitchFamily="34" charset="0"/>
              <a:buChar char="•"/>
            </a:pPr>
            <a:r>
              <a:rPr lang="en-AU" sz="1600" dirty="0">
                <a:latin typeface="Arial"/>
              </a:rPr>
              <a:t>Membership in the Standing Committee is open to anyone that wishes to participate (ideally at least one participant from each 802 WG and TAG)</a:t>
            </a:r>
            <a:endParaRPr kumimoji="0" lang="en-AU" sz="1600" i="0" u="none" strike="noStrike" kern="0" cap="none" spc="0" normalizeH="0" baseline="0" noProof="0" dirty="0">
              <a:ln>
                <a:noFill/>
              </a:ln>
              <a:effectLst/>
              <a:uLnTx/>
              <a:uFillTx/>
              <a:latin typeface="Arial"/>
            </a:endParaRPr>
          </a:p>
        </p:txBody>
      </p:sp>
    </p:spTree>
    <p:extLst>
      <p:ext uri="{BB962C8B-B14F-4D97-AF65-F5344CB8AC3E}">
        <p14:creationId xmlns:p14="http://schemas.microsoft.com/office/powerpoint/2010/main" val="371530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Upcoming telecons: </a:t>
            </a:r>
          </a:p>
          <a:p>
            <a:pPr lvl="2"/>
            <a:r>
              <a:rPr lang="en-US" altLang="en-US" dirty="0"/>
              <a:t>Sunday July 27, 2025, 3PM CET (at the July plenary)</a:t>
            </a:r>
          </a:p>
          <a:p>
            <a:pPr lvl="2"/>
            <a:r>
              <a:rPr lang="en-US" altLang="en-US" dirty="0"/>
              <a:t>C</a:t>
            </a:r>
            <a:r>
              <a:rPr lang="en-GB" altLang="en-US" dirty="0"/>
              <a:t>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30</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July 27-Aug 1, Melia Castilla Madrid, Madrid, Spain</a:t>
            </a:r>
          </a:p>
          <a:p>
            <a:pPr>
              <a:defRPr/>
            </a:pPr>
            <a:r>
              <a:rPr lang="en-US" sz="3200" dirty="0"/>
              <a:t>September 14-19, </a:t>
            </a:r>
            <a:r>
              <a:rPr lang="fi-FI" sz="3200" dirty="0"/>
              <a:t>Hilton Waikoloa Village, Waikoloa, Hawaii, USA</a:t>
            </a:r>
            <a:endParaRPr lang="en-US" sz="3200" dirty="0"/>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35</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sz="2000" dirty="0"/>
              <a:t>Tech Talks: </a:t>
            </a:r>
            <a:r>
              <a:rPr lang="en-US" sz="2000" dirty="0">
                <a:hlinkClick r:id="rId3"/>
              </a:rPr>
              <a:t>https://innovationatwork.ieee.org/events/techtalk-panel-802/</a:t>
            </a:r>
            <a:endParaRPr lang="en-US" sz="2000" dirty="0"/>
          </a:p>
          <a:p>
            <a:pPr lvl="1">
              <a:defRPr/>
            </a:pPr>
            <a:r>
              <a:rPr lang="en-US" altLang="en-US" sz="1800" dirty="0">
                <a:hlinkClick r:id="rId4"/>
              </a:rPr>
              <a:t>2020-11-04 Tech talk on 802.11bf and WLAN Sensing </a:t>
            </a:r>
            <a:r>
              <a:rPr lang="en-US" altLang="en-US" sz="1800" dirty="0"/>
              <a:t>, Tony Han, Claudio Da Silva</a:t>
            </a:r>
            <a:r>
              <a:rPr lang="en-US" sz="1800" dirty="0"/>
              <a:t>  </a:t>
            </a:r>
          </a:p>
          <a:p>
            <a:pPr lvl="1">
              <a:defRPr/>
            </a:pPr>
            <a:r>
              <a:rPr lang="en-US" sz="1800" dirty="0">
                <a:hlinkClick r:id="rId5"/>
              </a:rPr>
              <a:t>2021-05-26  Tech talk on 802.11</a:t>
            </a:r>
            <a:r>
              <a:rPr lang="en-US" sz="1800" dirty="0"/>
              <a:t>, D. Stanley, P. Nikolich</a:t>
            </a:r>
          </a:p>
          <a:p>
            <a:pPr lvl="1">
              <a:defRPr/>
            </a:pPr>
            <a:r>
              <a:rPr lang="en-US" sz="1800" dirty="0">
                <a:hlinkClick r:id="rId6"/>
              </a:rPr>
              <a:t>2022 June Tech talk on Coexistence</a:t>
            </a:r>
            <a:r>
              <a:rPr lang="en-US" sz="1800" dirty="0"/>
              <a:t>, see </a:t>
            </a:r>
            <a:r>
              <a:rPr lang="en-US" sz="1800" dirty="0">
                <a:hlinkClick r:id="rId7"/>
              </a:rPr>
              <a:t>11-22-0921</a:t>
            </a:r>
            <a:r>
              <a:rPr lang="en-US" sz="1800" dirty="0"/>
              <a:t>, A. Myles</a:t>
            </a:r>
          </a:p>
          <a:p>
            <a:pPr>
              <a:defRPr/>
            </a:pPr>
            <a:r>
              <a:rPr lang="en-US" sz="2000" dirty="0">
                <a:hlinkClick r:id="rId8"/>
              </a:rPr>
              <a:t>2021-01-20 January Computer Society Standards Activities Board Webinar Series </a:t>
            </a:r>
            <a:r>
              <a:rPr lang="en-US" sz="2000" dirty="0"/>
              <a:t> 802 Wireless Standards: D. Stanley, P. Kinney, P. Nikolich</a:t>
            </a:r>
          </a:p>
          <a:p>
            <a:pPr>
              <a:defRPr/>
            </a:pPr>
            <a:r>
              <a:rPr lang="en-US" sz="2000" dirty="0"/>
              <a:t>2023-04-04 </a:t>
            </a:r>
            <a:r>
              <a:rPr lang="en-US" sz="2000" dirty="0">
                <a:hlinkClick r:id="rId9"/>
              </a:rPr>
              <a:t>Computer Society hosted 2023 webinar</a:t>
            </a:r>
            <a:r>
              <a:rPr lang="en-US" sz="2000" dirty="0"/>
              <a:t> on 802.11bb and 802.11bc</a:t>
            </a:r>
          </a:p>
          <a:p>
            <a:pPr>
              <a:defRPr/>
            </a:pPr>
            <a:r>
              <a:rPr lang="en-US" sz="2000" dirty="0"/>
              <a:t>2023-05-22 </a:t>
            </a:r>
            <a:r>
              <a:rPr lang="en-US" sz="2000" dirty="0">
                <a:hlinkClick r:id="rId10"/>
              </a:rPr>
              <a:t>Wi-Fi Now tutorial on 802.11az</a:t>
            </a:r>
            <a:r>
              <a:rPr lang="en-US" sz="2000" dirty="0"/>
              <a:t> technology: J. </a:t>
            </a:r>
            <a:r>
              <a:rPr lang="en-US" sz="2000" dirty="0" err="1"/>
              <a:t>Segev</a:t>
            </a:r>
            <a:r>
              <a:rPr lang="en-US" sz="2000" dirty="0"/>
              <a:t>, R. Want</a:t>
            </a:r>
          </a:p>
          <a:p>
            <a:pPr>
              <a:defRPr/>
            </a:pPr>
            <a:r>
              <a:rPr lang="en-US" sz="2000" dirty="0"/>
              <a:t>2023-11-07 IEEE Computer Society webinar on 802.11az: J. </a:t>
            </a:r>
            <a:r>
              <a:rPr lang="en-US" sz="2000" dirty="0" err="1"/>
              <a:t>Segev</a:t>
            </a:r>
            <a:r>
              <a:rPr lang="en-US" sz="2000" dirty="0"/>
              <a:t>, C. Berger</a:t>
            </a:r>
          </a:p>
          <a:p>
            <a:pPr>
              <a:defRPr/>
            </a:pPr>
            <a:r>
              <a:rPr lang="en-US" sz="2000" dirty="0"/>
              <a:t>2023-11-09 IEEE SA Webinar on 802.11az: R. Want, A, Raissinia</a:t>
            </a:r>
          </a:p>
          <a:p>
            <a:pPr>
              <a:defRPr/>
            </a:pPr>
            <a:r>
              <a:rPr lang="en-US" sz="2000" dirty="0"/>
              <a:t>2023-11-16 IEEE SA Livestream on 802.11bb: N. </a:t>
            </a:r>
            <a:r>
              <a:rPr lang="en-US" sz="2000" dirty="0" err="1"/>
              <a:t>Serafimovski</a:t>
            </a:r>
            <a:r>
              <a:rPr lang="en-US" sz="2000" dirty="0"/>
              <a:t>, T. Baykas</a:t>
            </a:r>
          </a:p>
          <a:p>
            <a:pPr>
              <a:defRPr/>
            </a:pPr>
            <a:r>
              <a:rPr lang="en-US" sz="2000" dirty="0"/>
              <a:t>2024-01-24 IEEE GEPS Webinar on 802.11: D. Stanley, H. Yaghoobi, R. </a:t>
            </a:r>
            <a:r>
              <a:rPr lang="en-US" sz="2000" dirty="0" err="1"/>
              <a:t>DeVegt</a:t>
            </a:r>
            <a:r>
              <a:rPr lang="en-US" sz="2000" dirty="0"/>
              <a:t>, E. Au</a:t>
            </a:r>
          </a:p>
          <a:p>
            <a:pPr>
              <a:defRPr/>
            </a:pPr>
            <a:r>
              <a:rPr lang="en-US" sz="2000" dirty="0"/>
              <a:t>2025-03-06 IEEE Computer Society webinar: Advancing Wi-Fi Technologies, R. Stacey</a:t>
            </a:r>
            <a:br>
              <a:rPr lang="en-US" sz="2000" dirty="0"/>
            </a:br>
            <a:r>
              <a:rPr lang="en-US" sz="2000" dirty="0"/>
              <a:t> </a:t>
            </a:r>
          </a:p>
          <a:p>
            <a:pPr marL="0" indent="0">
              <a:buFontTx/>
              <a:buNone/>
              <a:defRPr/>
            </a:pPr>
            <a:r>
              <a:rPr lang="en-US" sz="2000" dirty="0"/>
              <a:t> </a:t>
            </a:r>
            <a:endParaRPr lang="en-GB" sz="2000" dirty="0"/>
          </a:p>
          <a:p>
            <a:pPr marL="457200" lvl="1" indent="0">
              <a:buNone/>
              <a:defRPr/>
            </a:pPr>
            <a:endParaRPr lang="en-US" altLang="en-US" sz="1800" dirty="0"/>
          </a:p>
          <a:p>
            <a:pPr lvl="1">
              <a:defRPr/>
            </a:pPr>
            <a:endParaRPr lang="en-GB" altLang="en-US" sz="1800" dirty="0"/>
          </a:p>
          <a:p>
            <a:pPr marL="457200" lvl="1" indent="0">
              <a:buFontTx/>
              <a:buNone/>
              <a:defRPr/>
            </a:pPr>
            <a:endParaRPr lang="en-GB" altLang="en-US" sz="1800" dirty="0"/>
          </a:p>
          <a:p>
            <a:pPr>
              <a:defRPr/>
            </a:pPr>
            <a:endParaRPr lang="en-GB" altLang="en-US" dirty="0"/>
          </a:p>
          <a:p>
            <a:pPr>
              <a:defRPr/>
            </a:pPr>
            <a:endParaRPr lang="en-GB" altLang="en-US" dirty="0"/>
          </a:p>
        </p:txBody>
      </p:sp>
    </p:spTree>
    <p:extLst>
      <p:ext uri="{BB962C8B-B14F-4D97-AF65-F5344CB8AC3E}">
        <p14:creationId xmlns:p14="http://schemas.microsoft.com/office/powerpoint/2010/main" val="2233275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36</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37</a:t>
            </a:fld>
            <a:endParaRPr lang="en-US" altLang="en-US" sz="1200" b="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38</a:t>
            </a:fld>
            <a:endParaRPr lang="en-US" altLang="en-US" sz="1200" b="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39</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176816</TotalTime>
  <Words>4585</Words>
  <Application>Microsoft Office PowerPoint</Application>
  <PresentationFormat>Widescreen</PresentationFormat>
  <Paragraphs>621</Paragraphs>
  <Slides>39</Slides>
  <Notes>30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39</vt:i4>
      </vt:variant>
    </vt:vector>
  </HeadingPairs>
  <TitlesOfParts>
    <vt:vector size="45" baseType="lpstr">
      <vt:lpstr>Arial</vt:lpstr>
      <vt:lpstr>Calibri</vt:lpstr>
      <vt:lpstr>Times New Roman</vt:lpstr>
      <vt:lpstr>Default Design</vt:lpstr>
      <vt:lpstr>Custom Design</vt:lpstr>
      <vt:lpstr>Document</vt:lpstr>
      <vt:lpstr>May 2025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2025 May Designation of Individual experts</vt:lpstr>
      <vt:lpstr>W2.5 – Attendance: Reciprocal Credit</vt:lpstr>
      <vt:lpstr>W2.5 – Announcements: IETF liaison for 802</vt:lpstr>
      <vt:lpstr>W2.5 Announcements: IEEE SA Awards</vt:lpstr>
      <vt:lpstr>W2.5 Announcements: IEEE SA Governance Participation</vt:lpstr>
      <vt:lpstr>W2.5 Announcements: IEEE Elections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2025 May Designation of Individual experts</vt:lpstr>
      <vt:lpstr>F2.7 Requests for Letters of Assurance</vt:lpstr>
      <vt:lpstr>F2.8 Drafts for Sale by IEEE– as of 2025-05-02</vt:lpstr>
      <vt:lpstr>F2.9 ISO/IEC JTC1/SC6</vt:lpstr>
      <vt:lpstr>F2.10 Social media, blog posts and similar</vt:lpstr>
      <vt:lpstr>F2.11 IEEE 802 Public Visibility Standing Committee</vt:lpstr>
      <vt:lpstr>F6.1 802 Wireless Chairs meeting</vt:lpstr>
      <vt:lpstr>F6.2 Upcoming Sessions </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 May Supplementary Material</dc:title>
  <dc:creator/>
  <cp:keywords>11-24-0595r1</cp:keywords>
  <cp:lastModifiedBy>Stacey, Robert</cp:lastModifiedBy>
  <cp:revision>2492</cp:revision>
  <cp:lastPrinted>1998-02-10T13:28:06Z</cp:lastPrinted>
  <dcterms:created xsi:type="dcterms:W3CDTF">1998-02-10T13:07:52Z</dcterms:created>
  <dcterms:modified xsi:type="dcterms:W3CDTF">2025-05-15T18:38:55Z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