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78"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135493-0C1B-4C53-9585-11432EA62C38}" v="54" dt="2025-05-11T14:43:17.0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B1135493-0C1B-4C53-9585-11432EA62C38}"/>
    <pc:docChg chg="undo custSel addSld delSld modSld modMainMaster">
      <pc:chgData name="Stacey, Robert" userId="8f61b79c-1993-4b76-a5c5-6bb0e2071c28" providerId="ADAL" clId="{B1135493-0C1B-4C53-9585-11432EA62C38}" dt="2025-05-12T05:34:06.910" v="2210" actId="20577"/>
      <pc:docMkLst>
        <pc:docMk/>
      </pc:docMkLst>
      <pc:sldChg chg="modSp mod">
        <pc:chgData name="Stacey, Robert" userId="8f61b79c-1993-4b76-a5c5-6bb0e2071c28" providerId="ADAL" clId="{B1135493-0C1B-4C53-9585-11432EA62C38}" dt="2025-05-11T14:07:20.329" v="2105" actId="20577"/>
        <pc:sldMkLst>
          <pc:docMk/>
          <pc:sldMk cId="0" sldId="378"/>
        </pc:sldMkLst>
        <pc:graphicFrameChg chg="mod modGraphic">
          <ac:chgData name="Stacey, Robert" userId="8f61b79c-1993-4b76-a5c5-6bb0e2071c28" providerId="ADAL" clId="{B1135493-0C1B-4C53-9585-11432EA62C38}" dt="2025-05-11T14:07:20.329" v="2105" actId="20577"/>
          <ac:graphicFrameMkLst>
            <pc:docMk/>
            <pc:sldMk cId="0" sldId="378"/>
            <ac:graphicFrameMk id="3247205" creationId="{00000000-0000-0000-0000-000000000000}"/>
          </ac:graphicFrameMkLst>
        </pc:graphicFrameChg>
      </pc:sldChg>
      <pc:sldChg chg="addSp modSp mod">
        <pc:chgData name="Stacey, Robert" userId="8f61b79c-1993-4b76-a5c5-6bb0e2071c28" providerId="ADAL" clId="{B1135493-0C1B-4C53-9585-11432EA62C38}" dt="2025-05-11T08:12:45.508" v="1932" actId="14100"/>
        <pc:sldMkLst>
          <pc:docMk/>
          <pc:sldMk cId="0" sldId="379"/>
        </pc:sldMkLst>
        <pc:spChg chg="add mod">
          <ac:chgData name="Stacey, Robert" userId="8f61b79c-1993-4b76-a5c5-6bb0e2071c28" providerId="ADAL" clId="{B1135493-0C1B-4C53-9585-11432EA62C38}" dt="2025-05-11T08:12:45.508" v="1932" actId="14100"/>
          <ac:spMkLst>
            <pc:docMk/>
            <pc:sldMk cId="0" sldId="379"/>
            <ac:spMk id="3" creationId="{94EE9FE5-D1CE-79DC-E44A-32841FD18DC5}"/>
          </ac:spMkLst>
        </pc:spChg>
        <pc:graphicFrameChg chg="modGraphic">
          <ac:chgData name="Stacey, Robert" userId="8f61b79c-1993-4b76-a5c5-6bb0e2071c28" providerId="ADAL" clId="{B1135493-0C1B-4C53-9585-11432EA62C38}" dt="2025-05-02T17:22:23.080" v="1093"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B1135493-0C1B-4C53-9585-11432EA62C38}" dt="2025-05-02T17:22:55.480" v="1103" actId="20577"/>
        <pc:sldMkLst>
          <pc:docMk/>
          <pc:sldMk cId="0" sldId="383"/>
        </pc:sldMkLst>
        <pc:spChg chg="mod">
          <ac:chgData name="Stacey, Robert" userId="8f61b79c-1993-4b76-a5c5-6bb0e2071c28" providerId="ADAL" clId="{B1135493-0C1B-4C53-9585-11432EA62C38}" dt="2025-05-02T17:22:29.981" v="1098" actId="20577"/>
          <ac:spMkLst>
            <pc:docMk/>
            <pc:sldMk cId="0" sldId="383"/>
            <ac:spMk id="22534" creationId="{00000000-0000-0000-0000-000000000000}"/>
          </ac:spMkLst>
        </pc:spChg>
        <pc:graphicFrameChg chg="modGraphic">
          <ac:chgData name="Stacey, Robert" userId="8f61b79c-1993-4b76-a5c5-6bb0e2071c28" providerId="ADAL" clId="{B1135493-0C1B-4C53-9585-11432EA62C38}" dt="2025-05-02T17:22:55.480" v="1103" actId="20577"/>
          <ac:graphicFrameMkLst>
            <pc:docMk/>
            <pc:sldMk cId="0" sldId="383"/>
            <ac:graphicFrameMk id="5" creationId="{00000000-0000-0000-0000-000000000000}"/>
          </ac:graphicFrameMkLst>
        </pc:graphicFrameChg>
      </pc:sldChg>
      <pc:sldChg chg="addSp modSp mod">
        <pc:chgData name="Stacey, Robert" userId="8f61b79c-1993-4b76-a5c5-6bb0e2071c28" providerId="ADAL" clId="{B1135493-0C1B-4C53-9585-11432EA62C38}" dt="2025-05-02T17:05:27.842" v="1037" actId="1076"/>
        <pc:sldMkLst>
          <pc:docMk/>
          <pc:sldMk cId="2016195735" sldId="398"/>
        </pc:sldMkLst>
        <pc:spChg chg="add mod">
          <ac:chgData name="Stacey, Robert" userId="8f61b79c-1993-4b76-a5c5-6bb0e2071c28" providerId="ADAL" clId="{B1135493-0C1B-4C53-9585-11432EA62C38}" dt="2025-05-02T17:05:27.842" v="1037" actId="1076"/>
          <ac:spMkLst>
            <pc:docMk/>
            <pc:sldMk cId="2016195735" sldId="398"/>
            <ac:spMk id="3" creationId="{DF673653-8114-BAA5-8B72-0F522740FB89}"/>
          </ac:spMkLst>
        </pc:spChg>
        <pc:spChg chg="mod">
          <ac:chgData name="Stacey, Robert" userId="8f61b79c-1993-4b76-a5c5-6bb0e2071c28" providerId="ADAL" clId="{B1135493-0C1B-4C53-9585-11432EA62C38}" dt="2025-05-02T17:01:18.688" v="1034" actId="20577"/>
          <ac:spMkLst>
            <pc:docMk/>
            <pc:sldMk cId="2016195735" sldId="398"/>
            <ac:spMk id="6" creationId="{4C73481E-EC83-91E8-257F-71DFB71D699E}"/>
          </ac:spMkLst>
        </pc:spChg>
        <pc:spChg chg="mod">
          <ac:chgData name="Stacey, Robert" userId="8f61b79c-1993-4b76-a5c5-6bb0e2071c28" providerId="ADAL" clId="{B1135493-0C1B-4C53-9585-11432EA62C38}" dt="2025-05-02T17:00:29.445" v="1008" actId="1035"/>
          <ac:spMkLst>
            <pc:docMk/>
            <pc:sldMk cId="2016195735" sldId="398"/>
            <ac:spMk id="7" creationId="{D99C0287-D247-1E55-00A6-5E293B871505}"/>
          </ac:spMkLst>
        </pc:spChg>
        <pc:spChg chg="mod">
          <ac:chgData name="Stacey, Robert" userId="8f61b79c-1993-4b76-a5c5-6bb0e2071c28" providerId="ADAL" clId="{B1135493-0C1B-4C53-9585-11432EA62C38}" dt="2025-05-02T17:05:22.682" v="1036" actId="1076"/>
          <ac:spMkLst>
            <pc:docMk/>
            <pc:sldMk cId="2016195735" sldId="398"/>
            <ac:spMk id="8" creationId="{2537BA34-960E-DA88-F1A5-94E5AEFBF022}"/>
          </ac:spMkLst>
        </pc:spChg>
        <pc:spChg chg="mod">
          <ac:chgData name="Stacey, Robert" userId="8f61b79c-1993-4b76-a5c5-6bb0e2071c28" providerId="ADAL" clId="{B1135493-0C1B-4C53-9585-11432EA62C38}" dt="2025-05-02T17:00:29.445" v="1008" actId="1035"/>
          <ac:spMkLst>
            <pc:docMk/>
            <pc:sldMk cId="2016195735" sldId="398"/>
            <ac:spMk id="9" creationId="{B35616B8-FBFE-9E29-646D-1EB9FAF0DCDC}"/>
          </ac:spMkLst>
        </pc:spChg>
        <pc:spChg chg="mod">
          <ac:chgData name="Stacey, Robert" userId="8f61b79c-1993-4b76-a5c5-6bb0e2071c28" providerId="ADAL" clId="{B1135493-0C1B-4C53-9585-11432EA62C38}" dt="2025-05-02T17:00:29.445" v="1008" actId="1035"/>
          <ac:spMkLst>
            <pc:docMk/>
            <pc:sldMk cId="2016195735" sldId="398"/>
            <ac:spMk id="48"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49"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7"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9"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61"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3"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6"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46" creationId="{00000000-0000-0000-0000-000000000000}"/>
          </ac:spMkLst>
        </pc:spChg>
      </pc:sldChg>
      <pc:sldChg chg="modSp mod">
        <pc:chgData name="Stacey, Robert" userId="8f61b79c-1993-4b76-a5c5-6bb0e2071c28" providerId="ADAL" clId="{B1135493-0C1B-4C53-9585-11432EA62C38}" dt="2025-05-11T16:46:57.570" v="2206" actId="20577"/>
        <pc:sldMkLst>
          <pc:docMk/>
          <pc:sldMk cId="2557909821" sldId="422"/>
        </pc:sldMkLst>
        <pc:spChg chg="mod">
          <ac:chgData name="Stacey, Robert" userId="8f61b79c-1993-4b76-a5c5-6bb0e2071c28" providerId="ADAL" clId="{B1135493-0C1B-4C53-9585-11432EA62C38}" dt="2025-05-02T16:57:42.787" v="957" actId="1076"/>
          <ac:spMkLst>
            <pc:docMk/>
            <pc:sldMk cId="2557909821" sldId="422"/>
            <ac:spMk id="4" creationId="{00000000-0000-0000-0000-000000000000}"/>
          </ac:spMkLst>
        </pc:spChg>
        <pc:graphicFrameChg chg="mod modGraphic">
          <ac:chgData name="Stacey, Robert" userId="8f61b79c-1993-4b76-a5c5-6bb0e2071c28" providerId="ADAL" clId="{B1135493-0C1B-4C53-9585-11432EA62C38}" dt="2025-05-11T16:46:57.570" v="2206" actId="20577"/>
          <ac:graphicFrameMkLst>
            <pc:docMk/>
            <pc:sldMk cId="2557909821" sldId="422"/>
            <ac:graphicFrameMk id="7" creationId="{00000000-0000-0000-0000-000000000000}"/>
          </ac:graphicFrameMkLst>
        </pc:graphicFrameChg>
      </pc:sldChg>
      <pc:sldChg chg="modSp mod">
        <pc:chgData name="Stacey, Robert" userId="8f61b79c-1993-4b76-a5c5-6bb0e2071c28" providerId="ADAL" clId="{B1135493-0C1B-4C53-9585-11432EA62C38}" dt="2025-05-02T16:01:50.723" v="440" actId="20577"/>
        <pc:sldMkLst>
          <pc:docMk/>
          <pc:sldMk cId="3703323730" sldId="430"/>
        </pc:sldMkLst>
        <pc:graphicFrameChg chg="modGraphic">
          <ac:chgData name="Stacey, Robert" userId="8f61b79c-1993-4b76-a5c5-6bb0e2071c28" providerId="ADAL" clId="{B1135493-0C1B-4C53-9585-11432EA62C38}" dt="2025-05-02T16:01:50.723" v="440" actId="20577"/>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B1135493-0C1B-4C53-9585-11432EA62C38}" dt="2025-05-02T16:01:23.529" v="406" actId="20577"/>
          <ac:graphicFrameMkLst>
            <pc:docMk/>
            <pc:sldMk cId="3703323730" sldId="430"/>
            <ac:graphicFrameMk id="8" creationId="{00000000-0000-0000-0000-000000000000}"/>
          </ac:graphicFrameMkLst>
        </pc:graphicFrameChg>
      </pc:sldChg>
      <pc:sldChg chg="modSp mod">
        <pc:chgData name="Stacey, Robert" userId="8f61b79c-1993-4b76-a5c5-6bb0e2071c28" providerId="ADAL" clId="{B1135493-0C1B-4C53-9585-11432EA62C38}" dt="2025-05-12T05:34:06.910" v="2210" actId="20577"/>
        <pc:sldMkLst>
          <pc:docMk/>
          <pc:sldMk cId="109139153" sldId="522"/>
        </pc:sldMkLst>
        <pc:spChg chg="mod">
          <ac:chgData name="Stacey, Robert" userId="8f61b79c-1993-4b76-a5c5-6bb0e2071c28" providerId="ADAL" clId="{B1135493-0C1B-4C53-9585-11432EA62C38}" dt="2025-05-11T08:23:51.666" v="2053" actId="20577"/>
          <ac:spMkLst>
            <pc:docMk/>
            <pc:sldMk cId="109139153" sldId="522"/>
            <ac:spMk id="6149" creationId="{00000000-0000-0000-0000-000000000000}"/>
          </ac:spMkLst>
        </pc:spChg>
        <pc:spChg chg="mod">
          <ac:chgData name="Stacey, Robert" userId="8f61b79c-1993-4b76-a5c5-6bb0e2071c28" providerId="ADAL" clId="{B1135493-0C1B-4C53-9585-11432EA62C38}" dt="2025-05-12T05:34:06.910" v="2210" actId="20577"/>
          <ac:spMkLst>
            <pc:docMk/>
            <pc:sldMk cId="109139153" sldId="522"/>
            <ac:spMk id="6150" creationId="{00000000-0000-0000-0000-000000000000}"/>
          </ac:spMkLst>
        </pc:spChg>
      </pc:sldChg>
      <pc:sldChg chg="modSp mod">
        <pc:chgData name="Stacey, Robert" userId="8f61b79c-1993-4b76-a5c5-6bb0e2071c28" providerId="ADAL" clId="{B1135493-0C1B-4C53-9585-11432EA62C38}" dt="2025-05-02T15:56:40.557" v="294" actId="20577"/>
        <pc:sldMkLst>
          <pc:docMk/>
          <pc:sldMk cId="609408808" sldId="523"/>
        </pc:sldMkLst>
        <pc:spChg chg="mod">
          <ac:chgData name="Stacey, Robert" userId="8f61b79c-1993-4b76-a5c5-6bb0e2071c28" providerId="ADAL" clId="{B1135493-0C1B-4C53-9585-11432EA62C38}" dt="2025-05-02T15:56:40.557" v="294" actId="20577"/>
          <ac:spMkLst>
            <pc:docMk/>
            <pc:sldMk cId="609408808" sldId="523"/>
            <ac:spMk id="8195" creationId="{00000000-0000-0000-0000-000000000000}"/>
          </ac:spMkLst>
        </pc:spChg>
      </pc:sldChg>
      <pc:sldChg chg="modSp mod">
        <pc:chgData name="Stacey, Robert" userId="8f61b79c-1993-4b76-a5c5-6bb0e2071c28" providerId="ADAL" clId="{B1135493-0C1B-4C53-9585-11432EA62C38}" dt="2025-05-11T08:15:17.731" v="1940" actId="20577"/>
        <pc:sldMkLst>
          <pc:docMk/>
          <pc:sldMk cId="984721981" sldId="525"/>
        </pc:sldMkLst>
        <pc:spChg chg="mod">
          <ac:chgData name="Stacey, Robert" userId="8f61b79c-1993-4b76-a5c5-6bb0e2071c28" providerId="ADAL" clId="{B1135493-0C1B-4C53-9585-11432EA62C38}" dt="2025-05-11T08:15:17.731" v="1940" actId="20577"/>
          <ac:spMkLst>
            <pc:docMk/>
            <pc:sldMk cId="984721981" sldId="525"/>
            <ac:spMk id="2" creationId="{00000000-0000-0000-0000-000000000000}"/>
          </ac:spMkLst>
        </pc:spChg>
      </pc:sldChg>
      <pc:sldChg chg="modSp mod">
        <pc:chgData name="Stacey, Robert" userId="8f61b79c-1993-4b76-a5c5-6bb0e2071c28" providerId="ADAL" clId="{B1135493-0C1B-4C53-9585-11432EA62C38}" dt="2025-05-11T08:16:03.786" v="1965" actId="113"/>
        <pc:sldMkLst>
          <pc:docMk/>
          <pc:sldMk cId="3429797880" sldId="526"/>
        </pc:sldMkLst>
        <pc:spChg chg="mod">
          <ac:chgData name="Stacey, Robert" userId="8f61b79c-1993-4b76-a5c5-6bb0e2071c28" providerId="ADAL" clId="{B1135493-0C1B-4C53-9585-11432EA62C38}" dt="2025-05-11T08:16:03.786" v="1965" actId="113"/>
          <ac:spMkLst>
            <pc:docMk/>
            <pc:sldMk cId="3429797880" sldId="526"/>
            <ac:spMk id="7" creationId="{00000000-0000-0000-0000-000000000000}"/>
          </ac:spMkLst>
        </pc:spChg>
      </pc:sldChg>
      <pc:sldChg chg="modSp mod">
        <pc:chgData name="Stacey, Robert" userId="8f61b79c-1993-4b76-a5c5-6bb0e2071c28" providerId="ADAL" clId="{B1135493-0C1B-4C53-9585-11432EA62C38}" dt="2025-05-11T08:19:04.279" v="2050" actId="20577"/>
        <pc:sldMkLst>
          <pc:docMk/>
          <pc:sldMk cId="3717701189" sldId="527"/>
        </pc:sldMkLst>
        <pc:spChg chg="mod">
          <ac:chgData name="Stacey, Robert" userId="8f61b79c-1993-4b76-a5c5-6bb0e2071c28" providerId="ADAL" clId="{B1135493-0C1B-4C53-9585-11432EA62C38}" dt="2025-05-11T08:19:04.279" v="2050" actId="20577"/>
          <ac:spMkLst>
            <pc:docMk/>
            <pc:sldMk cId="3717701189" sldId="527"/>
            <ac:spMk id="15363" creationId="{00000000-0000-0000-0000-000000000000}"/>
          </ac:spMkLst>
        </pc:spChg>
      </pc:sldChg>
      <pc:sldChg chg="modSp mod">
        <pc:chgData name="Stacey, Robert" userId="8f61b79c-1993-4b76-a5c5-6bb0e2071c28" providerId="ADAL" clId="{B1135493-0C1B-4C53-9585-11432EA62C38}" dt="2025-05-02T17:49:41.884" v="1121" actId="403"/>
        <pc:sldMkLst>
          <pc:docMk/>
          <pc:sldMk cId="1711243814" sldId="528"/>
        </pc:sldMkLst>
        <pc:graphicFrameChg chg="mod modGraphic">
          <ac:chgData name="Stacey, Robert" userId="8f61b79c-1993-4b76-a5c5-6bb0e2071c28" providerId="ADAL" clId="{B1135493-0C1B-4C53-9585-11432EA62C38}" dt="2025-05-02T17:49:41.884" v="1121" actId="403"/>
          <ac:graphicFrameMkLst>
            <pc:docMk/>
            <pc:sldMk cId="1711243814" sldId="528"/>
            <ac:graphicFrameMk id="6" creationId="{3FD16AC4-A0F9-42F5-AB33-67DCDE79803E}"/>
          </ac:graphicFrameMkLst>
        </pc:graphicFrameChg>
      </pc:sldChg>
      <pc:sldChg chg="modSp mod">
        <pc:chgData name="Stacey, Robert" userId="8f61b79c-1993-4b76-a5c5-6bb0e2071c28" providerId="ADAL" clId="{B1135493-0C1B-4C53-9585-11432EA62C38}" dt="2025-05-02T16:00:04.133" v="361" actId="20577"/>
        <pc:sldMkLst>
          <pc:docMk/>
          <pc:sldMk cId="723633442" sldId="529"/>
        </pc:sldMkLst>
        <pc:spChg chg="mod">
          <ac:chgData name="Stacey, Robert" userId="8f61b79c-1993-4b76-a5c5-6bb0e2071c28" providerId="ADAL" clId="{B1135493-0C1B-4C53-9585-11432EA62C38}" dt="2025-05-02T16:00:04.133" v="361" actId="20577"/>
          <ac:spMkLst>
            <pc:docMk/>
            <pc:sldMk cId="723633442" sldId="529"/>
            <ac:spMk id="13315" creationId="{00000000-0000-0000-0000-000000000000}"/>
          </ac:spMkLst>
        </pc:spChg>
      </pc:sldChg>
      <pc:sldChg chg="modSp mod">
        <pc:chgData name="Stacey, Robert" userId="8f61b79c-1993-4b76-a5c5-6bb0e2071c28" providerId="ADAL" clId="{B1135493-0C1B-4C53-9585-11432EA62C38}" dt="2025-05-11T08:26:58.228" v="2091" actId="20577"/>
        <pc:sldMkLst>
          <pc:docMk/>
          <pc:sldMk cId="371744886" sldId="530"/>
        </pc:sldMkLst>
        <pc:spChg chg="mod">
          <ac:chgData name="Stacey, Robert" userId="8f61b79c-1993-4b76-a5c5-6bb0e2071c28" providerId="ADAL" clId="{B1135493-0C1B-4C53-9585-11432EA62C38}" dt="2025-05-11T08:26:58.228" v="2091" actId="20577"/>
          <ac:spMkLst>
            <pc:docMk/>
            <pc:sldMk cId="371744886" sldId="530"/>
            <ac:spMk id="13315" creationId="{00000000-0000-0000-0000-000000000000}"/>
          </ac:spMkLst>
        </pc:spChg>
      </pc:sldChg>
      <pc:sldChg chg="modSp mod">
        <pc:chgData name="Stacey, Robert" userId="8f61b79c-1993-4b76-a5c5-6bb0e2071c28" providerId="ADAL" clId="{B1135493-0C1B-4C53-9585-11432EA62C38}" dt="2025-05-11T16:45:33.538" v="2194" actId="20577"/>
        <pc:sldMkLst>
          <pc:docMk/>
          <pc:sldMk cId="1379785663" sldId="531"/>
        </pc:sldMkLst>
        <pc:spChg chg="mod">
          <ac:chgData name="Stacey, Robert" userId="8f61b79c-1993-4b76-a5c5-6bb0e2071c28" providerId="ADAL" clId="{B1135493-0C1B-4C53-9585-11432EA62C38}" dt="2025-05-11T16:45:33.538" v="2194" actId="20577"/>
          <ac:spMkLst>
            <pc:docMk/>
            <pc:sldMk cId="1379785663" sldId="531"/>
            <ac:spMk id="13315" creationId="{00000000-0000-0000-0000-000000000000}"/>
          </ac:spMkLst>
        </pc:spChg>
      </pc:sldChg>
      <pc:sldChg chg="modSp mod">
        <pc:chgData name="Stacey, Robert" userId="8f61b79c-1993-4b76-a5c5-6bb0e2071c28" providerId="ADAL" clId="{B1135493-0C1B-4C53-9585-11432EA62C38}" dt="2025-05-07T14:32:55.989" v="1174" actId="20577"/>
        <pc:sldMkLst>
          <pc:docMk/>
          <pc:sldMk cId="2635750655" sldId="550"/>
        </pc:sldMkLst>
        <pc:spChg chg="mod">
          <ac:chgData name="Stacey, Robert" userId="8f61b79c-1993-4b76-a5c5-6bb0e2071c28" providerId="ADAL" clId="{B1135493-0C1B-4C53-9585-11432EA62C38}" dt="2025-05-02T17:26:24.689" v="1113" actId="20577"/>
          <ac:spMkLst>
            <pc:docMk/>
            <pc:sldMk cId="2635750655" sldId="550"/>
            <ac:spMk id="20483" creationId="{00000000-0000-0000-0000-000000000000}"/>
          </ac:spMkLst>
        </pc:spChg>
        <pc:spChg chg="mod">
          <ac:chgData name="Stacey, Robert" userId="8f61b79c-1993-4b76-a5c5-6bb0e2071c28" providerId="ADAL" clId="{B1135493-0C1B-4C53-9585-11432EA62C38}" dt="2025-05-07T14:32:55.989" v="1174" actId="20577"/>
          <ac:spMkLst>
            <pc:docMk/>
            <pc:sldMk cId="2635750655" sldId="550"/>
            <ac:spMk id="21506" creationId="{00000000-0000-0000-0000-000000000000}"/>
          </ac:spMkLst>
        </pc:spChg>
      </pc:sldChg>
      <pc:sldChg chg="addSp delSp modSp">
        <pc:chgData name="Stacey, Robert" userId="8f61b79c-1993-4b76-a5c5-6bb0e2071c28" providerId="ADAL" clId="{B1135493-0C1B-4C53-9585-11432EA62C38}" dt="2025-05-11T14:43:17.001" v="2116" actId="1038"/>
        <pc:sldMkLst>
          <pc:docMk/>
          <pc:sldMk cId="345419726" sldId="564"/>
        </pc:sldMkLst>
        <pc:spChg chg="add del mod">
          <ac:chgData name="Stacey, Robert" userId="8f61b79c-1993-4b76-a5c5-6bb0e2071c28" providerId="ADAL" clId="{B1135493-0C1B-4C53-9585-11432EA62C38}" dt="2025-05-11T14:42:56.116" v="2109"/>
          <ac:spMkLst>
            <pc:docMk/>
            <pc:sldMk cId="345419726" sldId="564"/>
            <ac:spMk id="2" creationId="{DB7010FF-E0D6-D9DB-D845-B4EAC297C14C}"/>
          </ac:spMkLst>
        </pc:spChg>
        <pc:picChg chg="del">
          <ac:chgData name="Stacey, Robert" userId="8f61b79c-1993-4b76-a5c5-6bb0e2071c28" providerId="ADAL" clId="{B1135493-0C1B-4C53-9585-11432EA62C38}" dt="2025-05-11T14:42:52.302" v="2108" actId="478"/>
          <ac:picMkLst>
            <pc:docMk/>
            <pc:sldMk cId="345419726" sldId="564"/>
            <ac:picMk id="7" creationId="{079F54B6-2578-D8B7-43DE-85259498BDF8}"/>
          </ac:picMkLst>
        </pc:picChg>
        <pc:picChg chg="add mod">
          <ac:chgData name="Stacey, Robert" userId="8f61b79c-1993-4b76-a5c5-6bb0e2071c28" providerId="ADAL" clId="{B1135493-0C1B-4C53-9585-11432EA62C38}" dt="2025-05-11T14:43:17.001" v="2116" actId="1038"/>
          <ac:picMkLst>
            <pc:docMk/>
            <pc:sldMk cId="345419726" sldId="564"/>
            <ac:picMk id="8" creationId="{AA43D7AE-FEAB-F2E4-30F0-CC4A8D102127}"/>
          </ac:picMkLst>
        </pc:picChg>
      </pc:sldChg>
      <pc:sldChg chg="addSp delSp modSp mod">
        <pc:chgData name="Stacey, Robert" userId="8f61b79c-1993-4b76-a5c5-6bb0e2071c28" providerId="ADAL" clId="{B1135493-0C1B-4C53-9585-11432EA62C38}" dt="2025-05-11T08:07:25.661" v="1592" actId="14100"/>
        <pc:sldMkLst>
          <pc:docMk/>
          <pc:sldMk cId="3692109078" sldId="571"/>
        </pc:sldMkLst>
        <pc:spChg chg="add del mod">
          <ac:chgData name="Stacey, Robert" userId="8f61b79c-1993-4b76-a5c5-6bb0e2071c28" providerId="ADAL" clId="{B1135493-0C1B-4C53-9585-11432EA62C38}" dt="2025-05-11T08:07:12.212" v="1589" actId="22"/>
          <ac:spMkLst>
            <pc:docMk/>
            <pc:sldMk cId="3692109078" sldId="571"/>
            <ac:spMk id="3" creationId="{07A825AC-4521-4C8D-6840-015108227883}"/>
          </ac:spMkLst>
        </pc:spChg>
        <pc:picChg chg="del">
          <ac:chgData name="Stacey, Robert" userId="8f61b79c-1993-4b76-a5c5-6bb0e2071c28" providerId="ADAL" clId="{B1135493-0C1B-4C53-9585-11432EA62C38}" dt="2025-05-11T08:07:06.048" v="1588" actId="478"/>
          <ac:picMkLst>
            <pc:docMk/>
            <pc:sldMk cId="3692109078" sldId="571"/>
            <ac:picMk id="8" creationId="{658302C4-BB23-B9E7-9236-53CDCAB3BE1C}"/>
          </ac:picMkLst>
        </pc:picChg>
        <pc:picChg chg="add mod ord">
          <ac:chgData name="Stacey, Robert" userId="8f61b79c-1993-4b76-a5c5-6bb0e2071c28" providerId="ADAL" clId="{B1135493-0C1B-4C53-9585-11432EA62C38}" dt="2025-05-11T08:07:25.661" v="1592" actId="14100"/>
          <ac:picMkLst>
            <pc:docMk/>
            <pc:sldMk cId="3692109078" sldId="571"/>
            <ac:picMk id="9" creationId="{0CA7C8F6-C182-8DCF-AFF7-63BC1B9BD559}"/>
          </ac:picMkLst>
        </pc:picChg>
      </pc:sldChg>
      <pc:sldChg chg="addSp delSp modSp mod">
        <pc:chgData name="Stacey, Robert" userId="8f61b79c-1993-4b76-a5c5-6bb0e2071c28" providerId="ADAL" clId="{B1135493-0C1B-4C53-9585-11432EA62C38}" dt="2025-05-02T17:24:53.295" v="1108" actId="14100"/>
        <pc:sldMkLst>
          <pc:docMk/>
          <pc:sldMk cId="559018959" sldId="572"/>
        </pc:sldMkLst>
        <pc:picChg chg="add mod ord">
          <ac:chgData name="Stacey, Robert" userId="8f61b79c-1993-4b76-a5c5-6bb0e2071c28" providerId="ADAL" clId="{B1135493-0C1B-4C53-9585-11432EA62C38}" dt="2025-05-02T17:24:53.295" v="1108" actId="14100"/>
          <ac:picMkLst>
            <pc:docMk/>
            <pc:sldMk cId="559018959" sldId="572"/>
            <ac:picMk id="8" creationId="{721D6F3E-A115-F26F-EC4B-2BE0E499C43A}"/>
          </ac:picMkLst>
        </pc:picChg>
      </pc:sldChg>
      <pc:sldChg chg="del">
        <pc:chgData name="Stacey, Robert" userId="8f61b79c-1993-4b76-a5c5-6bb0e2071c28" providerId="ADAL" clId="{B1135493-0C1B-4C53-9585-11432EA62C38}" dt="2025-05-02T17:25:55.217" v="1110" actId="47"/>
        <pc:sldMkLst>
          <pc:docMk/>
          <pc:sldMk cId="3383463453" sldId="573"/>
        </pc:sldMkLst>
      </pc:sldChg>
      <pc:sldChg chg="del">
        <pc:chgData name="Stacey, Robert" userId="8f61b79c-1993-4b76-a5c5-6bb0e2071c28" providerId="ADAL" clId="{B1135493-0C1B-4C53-9585-11432EA62C38}" dt="2025-05-11T08:05:37.873" v="1586" actId="47"/>
        <pc:sldMkLst>
          <pc:docMk/>
          <pc:sldMk cId="2340875761" sldId="574"/>
        </pc:sldMkLst>
      </pc:sldChg>
      <pc:sldChg chg="del">
        <pc:chgData name="Stacey, Robert" userId="8f61b79c-1993-4b76-a5c5-6bb0e2071c28" providerId="ADAL" clId="{B1135493-0C1B-4C53-9585-11432EA62C38}" dt="2025-05-11T08:05:38.785" v="1587" actId="47"/>
        <pc:sldMkLst>
          <pc:docMk/>
          <pc:sldMk cId="929384983" sldId="575"/>
        </pc:sldMkLst>
      </pc:sldChg>
      <pc:sldChg chg="del">
        <pc:chgData name="Stacey, Robert" userId="8f61b79c-1993-4b76-a5c5-6bb0e2071c28" providerId="ADAL" clId="{B1135493-0C1B-4C53-9585-11432EA62C38}" dt="2025-05-11T16:50:52.282" v="2207" actId="47"/>
        <pc:sldMkLst>
          <pc:docMk/>
          <pc:sldMk cId="972515963" sldId="576"/>
        </pc:sldMkLst>
      </pc:sldChg>
      <pc:sldChg chg="del">
        <pc:chgData name="Stacey, Robert" userId="8f61b79c-1993-4b76-a5c5-6bb0e2071c28" providerId="ADAL" clId="{B1135493-0C1B-4C53-9585-11432EA62C38}" dt="2025-05-12T05:28:36.759" v="2208" actId="2696"/>
        <pc:sldMkLst>
          <pc:docMk/>
          <pc:sldMk cId="2554757660" sldId="577"/>
        </pc:sldMkLst>
      </pc:sldChg>
      <pc:sldChg chg="modSp new mod">
        <pc:chgData name="Stacey, Robert" userId="8f61b79c-1993-4b76-a5c5-6bb0e2071c28" providerId="ADAL" clId="{B1135493-0C1B-4C53-9585-11432EA62C38}" dt="2025-05-11T08:04:07.095" v="1585" actId="313"/>
        <pc:sldMkLst>
          <pc:docMk/>
          <pc:sldMk cId="2803365047" sldId="578"/>
        </pc:sldMkLst>
        <pc:spChg chg="mod">
          <ac:chgData name="Stacey, Robert" userId="8f61b79c-1993-4b76-a5c5-6bb0e2071c28" providerId="ADAL" clId="{B1135493-0C1B-4C53-9585-11432EA62C38}" dt="2025-05-07T14:33:59.019" v="1205" actId="20577"/>
          <ac:spMkLst>
            <pc:docMk/>
            <pc:sldMk cId="2803365047" sldId="578"/>
            <ac:spMk id="2" creationId="{D04104EB-1A3D-AE01-254E-73BEFDE0601A}"/>
          </ac:spMkLst>
        </pc:spChg>
        <pc:spChg chg="mod">
          <ac:chgData name="Stacey, Robert" userId="8f61b79c-1993-4b76-a5c5-6bb0e2071c28" providerId="ADAL" clId="{B1135493-0C1B-4C53-9585-11432EA62C38}" dt="2025-05-11T08:04:07.095" v="1585" actId="313"/>
          <ac:spMkLst>
            <pc:docMk/>
            <pc:sldMk cId="2803365047" sldId="578"/>
            <ac:spMk id="3" creationId="{8097AE33-7A51-385A-189E-3CBAF83E9569}"/>
          </ac:spMkLst>
        </pc:spChg>
      </pc:sldChg>
      <pc:sldMasterChg chg="modSp mod">
        <pc:chgData name="Stacey, Robert" userId="8f61b79c-1993-4b76-a5c5-6bb0e2071c28" providerId="ADAL" clId="{B1135493-0C1B-4C53-9585-11432EA62C38}" dt="2025-05-11T14:08:08.220" v="2107" actId="6549"/>
        <pc:sldMasterMkLst>
          <pc:docMk/>
          <pc:sldMasterMk cId="0" sldId="2147483648"/>
        </pc:sldMasterMkLst>
        <pc:spChg chg="mod">
          <ac:chgData name="Stacey, Robert" userId="8f61b79c-1993-4b76-a5c5-6bb0e2071c28" providerId="ADAL" clId="{B1135493-0C1B-4C53-9585-11432EA62C38}" dt="2025-05-11T14:08:08.220" v="2107"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9"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802.11-25/0594r1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5/11-25-0649-00-0000-liaison-from-itu-sg15-consent-on-g-994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0593" TargetMode="External"/><Relationship Id="rId7" Type="http://schemas.openxmlformats.org/officeDocument/2006/relationships/hyperlink" Target="https://mentor.ieee.org/802.11/dcn/25/11-25-0562" TargetMode="External"/><Relationship Id="rId12" Type="http://schemas.openxmlformats.org/officeDocument/2006/relationships/hyperlink" Target="https://mentor.ieee.org/802.11/dcn/25/11-25-022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5/11-25-0006" TargetMode="External"/><Relationship Id="rId11" Type="http://schemas.openxmlformats.org/officeDocument/2006/relationships/hyperlink" Target="https://mentor.ieee.org/802.11/dcn/25/11-25-0561" TargetMode="External"/><Relationship Id="rId5" Type="http://schemas.openxmlformats.org/officeDocument/2006/relationships/hyperlink" Target="https://mentor.ieee.org/802.11/dcn/25/11-25-0560" TargetMode="External"/><Relationship Id="rId10" Type="http://schemas.openxmlformats.org/officeDocument/2006/relationships/hyperlink" Target="https://mentor.ieee.org/802.11/dcn/25/11-25-0559" TargetMode="External"/><Relationship Id="rId4" Type="http://schemas.openxmlformats.org/officeDocument/2006/relationships/hyperlink" Target="https://mentor.ieee.org/802.11/dcn/25/11-25-0594" TargetMode="External"/><Relationship Id="rId9" Type="http://schemas.openxmlformats.org/officeDocument/2006/relationships/hyperlink" Target="https://mentor.ieee.org/802.11/dcn/25/11-25-059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2025-05-12</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CAD ballot for 802.15.4ab failed</a:t>
            </a:r>
          </a:p>
          <a:p>
            <a:pPr lvl="1">
              <a:spcBef>
                <a:spcPts val="0"/>
              </a:spcBef>
              <a:buFont typeface="Arial" panose="020B0604020202020204" pitchFamily="34" charset="0"/>
              <a:buChar char="•"/>
            </a:pPr>
            <a:r>
              <a:rPr lang="en-US" altLang="en-US" dirty="0"/>
              <a:t>CAD ballot for 802.15.6ma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913801892"/>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PQC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Post Quantum Cryptography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573817247"/>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Light Communications (ELC)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3776398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3641405729"/>
              </p:ext>
            </p:extLst>
          </p:nvPr>
        </p:nvGraphicFramePr>
        <p:xfrm>
          <a:off x="2933700" y="2108856"/>
          <a:ext cx="6324600" cy="338830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 – extend in July</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P802.11br</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439216689"/>
                  </a:ext>
                </a:extLst>
              </a:tr>
            </a:tbl>
          </a:graphicData>
        </a:graphic>
      </p:graphicFrame>
      <p:sp>
        <p:nvSpPr>
          <p:cNvPr id="2" name="Date Placeholder 1"/>
          <p:cNvSpPr>
            <a:spLocks noGrp="1"/>
          </p:cNvSpPr>
          <p:nvPr>
            <p:ph type="dt" sz="half" idx="10"/>
          </p:nvPr>
        </p:nvSpPr>
        <p:spPr/>
        <p:txBody>
          <a:bodyPr/>
          <a:lstStyle/>
          <a:p>
            <a:pPr>
              <a:defRPr/>
            </a:pPr>
            <a:r>
              <a:rPr lang="en-US"/>
              <a:t>May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May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53600" y="6136668"/>
            <a:ext cx="1862460" cy="307777"/>
          </a:xfrm>
          <a:prstGeom prst="rect">
            <a:avLst/>
          </a:prstGeom>
          <a:solidFill>
            <a:srgbClr val="FFFF00"/>
          </a:solidFill>
        </p:spPr>
        <p:txBody>
          <a:bodyPr wrap="square" rtlCol="0">
            <a:spAutoFit/>
          </a:bodyPr>
          <a:lstStyle/>
          <a:p>
            <a:r>
              <a:rPr lang="en-GB" sz="14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1215620068"/>
              </p:ext>
            </p:extLst>
          </p:nvPr>
        </p:nvGraphicFramePr>
        <p:xfrm>
          <a:off x="228600" y="1219200"/>
          <a:ext cx="11734800" cy="488650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Cat</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Group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Vice 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Technical Editor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 Secretary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Robert Stacey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 Stephen McCann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Emily Qi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Volker Jungnickel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ARC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mn-lt"/>
                          <a:ea typeface="+mn-ea"/>
                          <a:cs typeface="+mn-cs"/>
                        </a:rPr>
                        <a:t>Coex</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Marc Emmelmann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Sebastian Max, Manish Kumar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Guido Hiertz</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AIML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Xiaofei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Ming Gan, Gaurang Naik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a:latin typeface="+mn-lt"/>
                        </a:rPr>
                        <a:t>Liangxiao Xin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TG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MF</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 Mark Rison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Po-Kai Huang, 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BF</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Tony Xiao Han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Sang Kim,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Claudio Da Silva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Leif Wilhelmsson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Jerome Henry, Antonio de la Oliva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Po-Kai Huang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Stephane Baron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Jonathan Segev</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Ali Raissinia,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Roy Want</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Dibakar Das</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Alfred Asterjadhi </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Kiseon Ryu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Ross Jian 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Yusuke Asai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Bo Sun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Rakesh Taori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Yinan Qi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Sebastian Max</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BQ</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Abhishek Patil, Sang Gook Kim,</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Rui Cao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Cheng Chen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Jonghoe Koo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3716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Nikola Serafimovski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Mohamed Islim</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193091399"/>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PQC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Stephen Orr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TIG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AUTO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Azin </a:t>
                      </a:r>
                      <a:r>
                        <a:rPr kumimoji="0" lang="en-US" sz="1400" b="1" i="0" u="none" strike="noStrike" kern="1200" cap="none" normalizeH="0" baseline="0" dirty="0" err="1">
                          <a:ln>
                            <a:noFill/>
                          </a:ln>
                          <a:solidFill>
                            <a:schemeClr val="tx1"/>
                          </a:solidFill>
                          <a:effectLst/>
                          <a:latin typeface="+mn-lt"/>
                          <a:ea typeface="+mn-ea"/>
                          <a:cs typeface="+mn-cs"/>
                        </a:rPr>
                        <a:t>Neishaboori</a:t>
                      </a:r>
                      <a:r>
                        <a:rPr kumimoji="0" lang="en-US" sz="1400" b="1" i="0" u="none" strike="noStrike" kern="1200" cap="none" normalizeH="0" baseline="0" dirty="0">
                          <a:ln>
                            <a:noFill/>
                          </a:ln>
                          <a:solidFill>
                            <a:schemeClr val="tx1"/>
                          </a:solidFill>
                          <a:effectLst/>
                          <a:latin typeface="+mn-lt"/>
                          <a:ea typeface="+mn-ea"/>
                          <a:cs typeface="+mn-cs"/>
                        </a:rPr>
                        <a:t>, Jing Ma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May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00080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0015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2492375"/>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15240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253999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May 2025</a:t>
            </a:r>
            <a:endParaRPr lang="en-US" dirty="0"/>
          </a:p>
        </p:txBody>
      </p:sp>
      <p:sp>
        <p:nvSpPr>
          <p:cNvPr id="48" name="AutoShape 46"/>
          <p:cNvSpPr>
            <a:spLocks noChangeArrowheads="1"/>
          </p:cNvSpPr>
          <p:nvPr/>
        </p:nvSpPr>
        <p:spPr bwMode="auto">
          <a:xfrm>
            <a:off x="9000233" y="2582541"/>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1845198"/>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262192"/>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50790" y="2625472"/>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51923" y="3252314"/>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2593046"/>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180454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261302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PQC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184190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50790" y="3873027"/>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
        <p:nvSpPr>
          <p:cNvPr id="3" name="AutoShape 46">
            <a:extLst>
              <a:ext uri="{FF2B5EF4-FFF2-40B4-BE49-F238E27FC236}">
                <a16:creationId xmlns:a16="http://schemas.microsoft.com/office/drawing/2014/main" id="{DF673653-8114-BAA5-8B72-0F522740FB89}"/>
              </a:ext>
            </a:extLst>
          </p:cNvPr>
          <p:cNvSpPr>
            <a:spLocks noChangeArrowheads="1"/>
          </p:cNvSpPr>
          <p:nvPr/>
        </p:nvSpPr>
        <p:spPr bwMode="auto">
          <a:xfrm>
            <a:off x="5346865" y="448921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802.11br</a:t>
            </a:r>
          </a:p>
          <a:p>
            <a:pPr algn="ctr"/>
            <a:r>
              <a:rPr lang="en-US" sz="1100" dirty="0">
                <a:latin typeface="Tahoma" pitchFamily="34" charset="0"/>
                <a:ea typeface="ＭＳ Ｐゴシック" charset="-128"/>
                <a:cs typeface="Arial" pitchFamily="34" charset="0"/>
              </a:rPr>
              <a:t>ELC</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830554919"/>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03-10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4</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03-25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622697330"/>
                  </a:ext>
                </a:extLst>
              </a:tr>
            </a:tbl>
          </a:graphicData>
        </a:graphic>
      </p:graphicFrame>
      <p:sp>
        <p:nvSpPr>
          <p:cNvPr id="6" name="Date Placeholder 5"/>
          <p:cNvSpPr>
            <a:spLocks noGrp="1"/>
          </p:cNvSpPr>
          <p:nvPr>
            <p:ph type="dt" sz="half" idx="10"/>
          </p:nvPr>
        </p:nvSpPr>
        <p:spPr/>
        <p:txBody>
          <a:bodyPr/>
          <a:lstStyle/>
          <a:p>
            <a:pPr>
              <a:defRPr/>
            </a:pPr>
            <a:r>
              <a:rPr lang="en-US"/>
              <a:t>May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
        <p:nvSpPr>
          <p:cNvPr id="3" name="TextBox 2">
            <a:extLst>
              <a:ext uri="{FF2B5EF4-FFF2-40B4-BE49-F238E27FC236}">
                <a16:creationId xmlns:a16="http://schemas.microsoft.com/office/drawing/2014/main" id="{94EE9FE5-D1CE-79DC-E44A-32841FD18DC5}"/>
              </a:ext>
            </a:extLst>
          </p:cNvPr>
          <p:cNvSpPr txBox="1"/>
          <p:nvPr/>
        </p:nvSpPr>
        <p:spPr>
          <a:xfrm>
            <a:off x="750357" y="4464736"/>
            <a:ext cx="9839359" cy="1569660"/>
          </a:xfrm>
          <a:prstGeom prst="rect">
            <a:avLst/>
          </a:prstGeom>
          <a:noFill/>
        </p:spPr>
        <p:txBody>
          <a:bodyPr wrap="square" rtlCol="0">
            <a:spAutoFit/>
          </a:bodyPr>
          <a:lstStyle/>
          <a:p>
            <a:r>
              <a:rPr lang="en-US" dirty="0"/>
              <a:t>Both conditionally approved by 802 LMSC to forward to RevCom</a:t>
            </a:r>
          </a:p>
          <a:p>
            <a:r>
              <a:rPr lang="en-US" dirty="0"/>
              <a:t>On completing these ballots, both met conditions</a:t>
            </a:r>
          </a:p>
          <a:p>
            <a:r>
              <a:rPr lang="en-US" dirty="0"/>
              <a:t>Recommended for approval by RevCom on May 7 telecon</a:t>
            </a:r>
          </a:p>
          <a:p>
            <a:r>
              <a:rPr lang="en-US" dirty="0"/>
              <a:t>Awaiting SASB ballot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March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889783564"/>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103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31</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677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Introduction</a:t>
            </a:r>
            <a:endParaRPr lang="en-US" dirty="0"/>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May 2025</a:t>
            </a:r>
          </a:p>
          <a:p>
            <a:r>
              <a:rPr lang="en-GB" sz="2800" b="0" dirty="0"/>
              <a:t>“</a:t>
            </a:r>
            <a:r>
              <a:rPr lang="en-GB" sz="2800" b="0" i="1" dirty="0" err="1"/>
              <a:t>Mx.y.z</a:t>
            </a:r>
            <a:r>
              <a:rPr lang="en-GB" sz="2800" b="0" dirty="0"/>
              <a:t>” in slide title references agenda item</a:t>
            </a:r>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8" name="Content Placeholder 7">
            <a:extLst>
              <a:ext uri="{FF2B5EF4-FFF2-40B4-BE49-F238E27FC236}">
                <a16:creationId xmlns:a16="http://schemas.microsoft.com/office/drawing/2014/main" id="{AA43D7AE-FEAB-F2E4-30F0-CC4A8D102127}"/>
              </a:ext>
            </a:extLst>
          </p:cNvPr>
          <p:cNvPicPr>
            <a:picLocks noGrp="1" noChangeAspect="1"/>
          </p:cNvPicPr>
          <p:nvPr>
            <p:ph idx="1"/>
          </p:nvPr>
        </p:nvPicPr>
        <p:blipFill>
          <a:blip r:embed="rId2"/>
          <a:stretch>
            <a:fillRect/>
          </a:stretch>
        </p:blipFill>
        <p:spPr>
          <a:xfrm>
            <a:off x="814587" y="611252"/>
            <a:ext cx="10767813" cy="5884082"/>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8" name="Content Placeholder 7">
            <a:extLst>
              <a:ext uri="{FF2B5EF4-FFF2-40B4-BE49-F238E27FC236}">
                <a16:creationId xmlns:a16="http://schemas.microsoft.com/office/drawing/2014/main" id="{721D6F3E-A115-F26F-EC4B-2BE0E499C43A}"/>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537552" y="1447800"/>
            <a:ext cx="9140412" cy="5016293"/>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(January to March)</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0CA7C8F6-C182-8DCF-AFF7-63BC1B9BD559}"/>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9266" cy="5033963"/>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104EB-1A3D-AE01-254E-73BEFDE0601A}"/>
              </a:ext>
            </a:extLst>
          </p:cNvPr>
          <p:cNvSpPr>
            <a:spLocks noGrp="1"/>
          </p:cNvSpPr>
          <p:nvPr>
            <p:ph type="title"/>
          </p:nvPr>
        </p:nvSpPr>
        <p:spPr/>
        <p:txBody>
          <a:bodyPr/>
          <a:lstStyle/>
          <a:p>
            <a:r>
              <a:rPr lang="en-US" dirty="0"/>
              <a:t>M6.1 Announcements: Liaise 802.11 to ISO/IEC JTC1</a:t>
            </a:r>
          </a:p>
        </p:txBody>
      </p:sp>
      <p:sp>
        <p:nvSpPr>
          <p:cNvPr id="3" name="Content Placeholder 2">
            <a:extLst>
              <a:ext uri="{FF2B5EF4-FFF2-40B4-BE49-F238E27FC236}">
                <a16:creationId xmlns:a16="http://schemas.microsoft.com/office/drawing/2014/main" id="{8097AE33-7A51-385A-189E-3CBAF83E9569}"/>
              </a:ext>
            </a:extLst>
          </p:cNvPr>
          <p:cNvSpPr>
            <a:spLocks noGrp="1"/>
          </p:cNvSpPr>
          <p:nvPr>
            <p:ph idx="1"/>
          </p:nvPr>
        </p:nvSpPr>
        <p:spPr/>
        <p:txBody>
          <a:bodyPr/>
          <a:lstStyle/>
          <a:p>
            <a:r>
              <a:rPr lang="en-US" dirty="0"/>
              <a:t>802.11 standards are currently stalled in the ISO/IEC JTC1 process</a:t>
            </a:r>
          </a:p>
          <a:p>
            <a:r>
              <a:rPr lang="en-US" dirty="0"/>
              <a:t>Try to reset the process by liaising:</a:t>
            </a:r>
          </a:p>
          <a:p>
            <a:pPr lvl="1"/>
            <a:r>
              <a:rPr lang="en-US" dirty="0"/>
              <a:t>IEEE Std 802.11-2024</a:t>
            </a:r>
          </a:p>
          <a:p>
            <a:pPr lvl="1"/>
            <a:r>
              <a:rPr lang="en-US" dirty="0"/>
              <a:t>IEEE Std 802.11bh-2024</a:t>
            </a:r>
          </a:p>
          <a:p>
            <a:pPr lvl="1"/>
            <a:r>
              <a:rPr lang="en-US" dirty="0"/>
              <a:t>IEEE Std 802.11be-2024</a:t>
            </a:r>
          </a:p>
          <a:p>
            <a:r>
              <a:rPr lang="en-US" dirty="0"/>
              <a:t>This set represents the complete current standard</a:t>
            </a:r>
          </a:p>
          <a:p>
            <a:r>
              <a:rPr lang="en-US" dirty="0"/>
              <a:t>Need WG and 802 LMSC approval</a:t>
            </a:r>
          </a:p>
          <a:p>
            <a:pPr lvl="1"/>
            <a:r>
              <a:rPr lang="en-US" dirty="0"/>
              <a:t>Plan to run liaison motion on Friday</a:t>
            </a:r>
          </a:p>
        </p:txBody>
      </p:sp>
      <p:sp>
        <p:nvSpPr>
          <p:cNvPr id="4" name="Date Placeholder 3">
            <a:extLst>
              <a:ext uri="{FF2B5EF4-FFF2-40B4-BE49-F238E27FC236}">
                <a16:creationId xmlns:a16="http://schemas.microsoft.com/office/drawing/2014/main" id="{924F25E0-5EC9-EB08-8034-2650F097E83C}"/>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5D84F387-7302-AECE-2124-7C41A03AECD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F1D98D7-7238-B139-F758-E587ECF09FDD}"/>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80336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hlinkClick r:id="rId3"/>
              </a:rPr>
              <a:t>Liaison from ITU-T SG15 on Recommendation of G.9949, formerly named </a:t>
            </a:r>
            <a:r>
              <a:rPr lang="en-US" dirty="0" err="1">
                <a:hlinkClick r:id="rId3"/>
              </a:rPr>
              <a:t>G.wmci</a:t>
            </a:r>
            <a:r>
              <a:rPr lang="en-US" dirty="0">
                <a:hlinkClick r:id="rId3"/>
              </a:rPr>
              <a:t> (WLAN management control interface - WMCI)</a:t>
            </a:r>
            <a:endParaRPr lang="en-US" dirty="0"/>
          </a:p>
          <a:p>
            <a:r>
              <a:rPr lang="en-US" dirty="0"/>
              <a:t>Conveys wireless coordination information to control the Wi-Fi AP</a:t>
            </a:r>
          </a:p>
          <a:p>
            <a:r>
              <a:rPr lang="en-US" dirty="0"/>
              <a:t>Starts “Last Call” for comments</a:t>
            </a:r>
          </a:p>
          <a:p>
            <a:r>
              <a:rPr lang="en-US" dirty="0"/>
              <a:t>ITU-T Q3/15 looks forward to any comments from the IEEE 802.11 on the coordination of Wi-Fi access points over wired (</a:t>
            </a:r>
            <a:r>
              <a:rPr lang="en-US" dirty="0" err="1"/>
              <a:t>fibre</a:t>
            </a:r>
            <a:r>
              <a:rPr lang="en-US" dirty="0"/>
              <a:t>) backhaul</a:t>
            </a:r>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NesCom</a:t>
            </a:r>
          </a:p>
          <a:p>
            <a:pPr marL="0" indent="0">
              <a:buNone/>
            </a:pPr>
            <a:endParaRPr lang="en-US" altLang="en-US" sz="2400" b="0" dirty="0"/>
          </a:p>
          <a:p>
            <a:pPr marL="0" indent="0">
              <a:buNone/>
            </a:pPr>
            <a:r>
              <a:rPr lang="en-US" altLang="en-US" sz="2400" dirty="0"/>
              <a:t>July 2025</a:t>
            </a:r>
          </a:p>
          <a:p>
            <a:pPr marL="0" indent="0">
              <a:buNone/>
            </a:pPr>
            <a:r>
              <a:rPr lang="en-US" altLang="en-US" sz="2400" b="0" dirty="0"/>
              <a:t>P802.11bi PAR extension</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March 24-28, 2025 – NesCom/RevCom/SASB (Feb 15, 2025, submission deadline)</a:t>
            </a:r>
          </a:p>
          <a:p>
            <a:pPr marL="0" indent="0">
              <a:buNone/>
            </a:pPr>
            <a:r>
              <a:rPr lang="en-US" altLang="en-US" sz="2000" b="0" dirty="0"/>
              <a:t>P802.11br PAR</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a:t>
            </a:r>
          </a:p>
          <a:p>
            <a:pPr marL="0" indent="0">
              <a:buNone/>
            </a:pPr>
            <a:r>
              <a:rPr lang="en-US" altLang="en-US" sz="2000" b="0" dirty="0"/>
              <a:t>Both recommended for approval; awaiting SASB ballot result</a:t>
            </a:r>
          </a:p>
          <a:p>
            <a:pPr marL="0" indent="0">
              <a:buNone/>
            </a:pPr>
            <a:endParaRPr lang="en-US" altLang="en-US" sz="2000" b="0" dirty="0"/>
          </a:p>
          <a:p>
            <a:pPr marL="0" indent="0">
              <a:buNone/>
            </a:pPr>
            <a:r>
              <a:rPr lang="en-US" altLang="en-US" sz="2000" dirty="0"/>
              <a:t>June 16-20, 2025, NesCom/RevCom/SASB (May 9, 2025, submission deadline)</a:t>
            </a:r>
          </a:p>
          <a:p>
            <a:pPr marL="0" indent="0">
              <a:buNone/>
            </a:pPr>
            <a:r>
              <a:rPr lang="en-US" altLang="en-US" sz="2000" b="0" dirty="0"/>
              <a:t>Nothing</a:t>
            </a:r>
          </a:p>
          <a:p>
            <a:pPr marL="0" indent="0">
              <a:buNone/>
            </a:pPr>
            <a:endParaRPr lang="en-US" altLang="en-US" sz="2000" b="0" dirty="0"/>
          </a:p>
          <a:p>
            <a:pPr marL="0" indent="0">
              <a:buNone/>
            </a:pPr>
            <a:r>
              <a:rPr lang="en-US" altLang="en-US" sz="2000" dirty="0"/>
              <a:t>September 8-10, 2025 – NesCom/RevCom/SASB (July 31, 2025, submission deadline)</a:t>
            </a:r>
          </a:p>
          <a:p>
            <a:pPr marL="0" indent="0">
              <a:buNone/>
            </a:pPr>
            <a:r>
              <a:rPr lang="en-US" altLang="en-US" sz="2000" b="0" dirty="0"/>
              <a:t>P802.11bi PAR extension</a:t>
            </a:r>
          </a:p>
          <a:p>
            <a:pPr marL="0" indent="0">
              <a:buNone/>
            </a:pPr>
            <a:endParaRPr lang="en-US" altLang="en-US" sz="20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graphicFrame>
        <p:nvGraphicFramePr>
          <p:cNvPr id="6" name="Content Placeholder 5">
            <a:extLst>
              <a:ext uri="{FF2B5EF4-FFF2-40B4-BE49-F238E27FC236}">
                <a16:creationId xmlns:a16="http://schemas.microsoft.com/office/drawing/2014/main" id="{3FD16AC4-A0F9-42F5-AB33-67DCDE79803E}"/>
              </a:ext>
            </a:extLst>
          </p:cNvPr>
          <p:cNvGraphicFramePr>
            <a:graphicFrameLocks noGrp="1"/>
          </p:cNvGraphicFramePr>
          <p:nvPr>
            <p:ph idx="1"/>
            <p:extLst>
              <p:ext uri="{D42A27DB-BD31-4B8C-83A1-F6EECF244321}">
                <p14:modId xmlns:p14="http://schemas.microsoft.com/office/powerpoint/2010/main" val="234551144"/>
              </p:ext>
            </p:extLst>
          </p:nvPr>
        </p:nvGraphicFramePr>
        <p:xfrm>
          <a:off x="1828800" y="2209800"/>
          <a:ext cx="8915400" cy="3429004"/>
        </p:xfrm>
        <a:graphic>
          <a:graphicData uri="http://schemas.openxmlformats.org/drawingml/2006/table">
            <a:tbl>
              <a:tblPr>
                <a:tableStyleId>{5C22544A-7EE6-4342-B048-85BDC9FD1C3A}</a:tableStyleId>
              </a:tblPr>
              <a:tblGrid>
                <a:gridCol w="3352800">
                  <a:extLst>
                    <a:ext uri="{9D8B030D-6E8A-4147-A177-3AD203B41FA5}">
                      <a16:colId xmlns:a16="http://schemas.microsoft.com/office/drawing/2014/main" val="322234217"/>
                    </a:ext>
                  </a:extLst>
                </a:gridCol>
                <a:gridCol w="5562600">
                  <a:extLst>
                    <a:ext uri="{9D8B030D-6E8A-4147-A177-3AD203B41FA5}">
                      <a16:colId xmlns:a16="http://schemas.microsoft.com/office/drawing/2014/main" val="3953026649"/>
                    </a:ext>
                  </a:extLst>
                </a:gridCol>
              </a:tblGrid>
              <a:tr h="313922">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rgbClr val="FFC000"/>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rgbClr val="FFC000"/>
                    </a:solidFill>
                  </a:tcPr>
                </a:tc>
                <a:extLst>
                  <a:ext uri="{0D108BD9-81ED-4DB2-BD59-A6C34878D82A}">
                    <a16:rowId xmlns:a16="http://schemas.microsoft.com/office/drawing/2014/main" val="516987332"/>
                  </a:ext>
                </a:extLst>
              </a:tr>
              <a:tr h="301849">
                <a:tc>
                  <a:txBody>
                    <a:bodyPr/>
                    <a:lstStyle/>
                    <a:p>
                      <a:pPr algn="l" fontAlgn="b"/>
                      <a:r>
                        <a:rPr lang="en-US" sz="1800" b="0" i="0" u="none" strike="noStrike" dirty="0">
                          <a:solidFill>
                            <a:srgbClr val="323232"/>
                          </a:solidFill>
                          <a:effectLst/>
                          <a:latin typeface="Arial" panose="020B0604020202020204" pitchFamily="34" charset="0"/>
                        </a:rPr>
                        <a:t>WG Agenda</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3"/>
                        </a:rPr>
                        <a:t>https://mentor.ieee.org/802.11/dcn/25/11-25-0593</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937584790"/>
                  </a:ext>
                </a:extLst>
              </a:tr>
              <a:tr h="301849">
                <a:tc>
                  <a:txBody>
                    <a:bodyPr/>
                    <a:lstStyle/>
                    <a:p>
                      <a:pPr algn="l" fontAlgn="b"/>
                      <a:r>
                        <a:rPr lang="en-US" sz="1800" b="0" i="0" u="none" strike="noStrike">
                          <a:solidFill>
                            <a:srgbClr val="323232"/>
                          </a:solidFill>
                          <a:effectLst/>
                          <a:latin typeface="Arial" panose="020B0604020202020204" pitchFamily="34" charset="0"/>
                        </a:rPr>
                        <a:t>Opening report</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4"/>
                        </a:rPr>
                        <a:t>https://mentor.ieee.org/802.11/dcn/25/11-25-0594</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021714293"/>
                  </a:ext>
                </a:extLst>
              </a:tr>
              <a:tr h="301849">
                <a:tc>
                  <a:txBody>
                    <a:bodyPr/>
                    <a:lstStyle/>
                    <a:p>
                      <a:pPr algn="l" fontAlgn="b"/>
                      <a:r>
                        <a:rPr lang="en-US" sz="1800" b="0" i="0" u="none" strike="noStrike">
                          <a:solidFill>
                            <a:srgbClr val="323232"/>
                          </a:solidFill>
                          <a:effectLst/>
                          <a:latin typeface="Arial" panose="020B0604020202020204" pitchFamily="34" charset="0"/>
                        </a:rPr>
                        <a:t>Snapshot slides</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5"/>
                        </a:rPr>
                        <a:t>https://mentor.ieee.org/802.11/dcn/25/11-25-0560</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244607177"/>
                  </a:ext>
                </a:extLst>
              </a:tr>
              <a:tr h="350145">
                <a:tc>
                  <a:txBody>
                    <a:bodyPr/>
                    <a:lstStyle/>
                    <a:p>
                      <a:pPr algn="l" fontAlgn="b"/>
                      <a:r>
                        <a:rPr lang="en-US" sz="1800" b="0" i="0" u="none" strike="noStrike">
                          <a:solidFill>
                            <a:srgbClr val="323232"/>
                          </a:solidFill>
                          <a:effectLst/>
                          <a:latin typeface="Arial" panose="020B0604020202020204" pitchFamily="34" charset="0"/>
                        </a:rPr>
                        <a:t>1</a:t>
                      </a:r>
                      <a:r>
                        <a:rPr lang="en-US" sz="1800" b="0" i="0" u="none" strike="noStrike" baseline="30000">
                          <a:solidFill>
                            <a:srgbClr val="323232"/>
                          </a:solidFill>
                          <a:effectLst/>
                          <a:latin typeface="Arial" panose="020B0604020202020204" pitchFamily="34" charset="0"/>
                        </a:rPr>
                        <a:t>st</a:t>
                      </a:r>
                      <a:r>
                        <a:rPr lang="en-US" sz="1800" b="0" i="0" u="none" strike="noStrike">
                          <a:solidFill>
                            <a:srgbClr val="323232"/>
                          </a:solidFill>
                          <a:effectLst/>
                          <a:latin typeface="Arial" panose="020B0604020202020204" pitchFamily="34" charset="0"/>
                        </a:rPr>
                        <a:t> vice chair</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6"/>
                        </a:rPr>
                        <a:t>https://mentor.ieee.org/802.11/dcn/25/11-25-0006</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353720264"/>
                  </a:ext>
                </a:extLst>
              </a:tr>
              <a:tr h="350145">
                <a:tc>
                  <a:txBody>
                    <a:bodyPr/>
                    <a:lstStyle/>
                    <a:p>
                      <a:pPr algn="l" fontAlgn="b"/>
                      <a:r>
                        <a:rPr lang="en-US" sz="1800" b="0" i="0" u="none" strike="noStrike">
                          <a:solidFill>
                            <a:srgbClr val="323232"/>
                          </a:solidFill>
                          <a:effectLst/>
                          <a:latin typeface="Arial" panose="020B0604020202020204" pitchFamily="34" charset="0"/>
                        </a:rPr>
                        <a:t>2</a:t>
                      </a:r>
                      <a:r>
                        <a:rPr lang="en-US" sz="1800" b="0" i="0" u="none" strike="noStrike" baseline="30000">
                          <a:solidFill>
                            <a:srgbClr val="323232"/>
                          </a:solidFill>
                          <a:effectLst/>
                          <a:latin typeface="Arial" panose="020B0604020202020204" pitchFamily="34" charset="0"/>
                        </a:rPr>
                        <a:t>nd</a:t>
                      </a:r>
                      <a:r>
                        <a:rPr lang="en-US" sz="1800" b="0" i="0" u="none" strike="noStrike">
                          <a:solidFill>
                            <a:srgbClr val="323232"/>
                          </a:solidFill>
                          <a:effectLst/>
                          <a:latin typeface="Arial" panose="020B0604020202020204" pitchFamily="34" charset="0"/>
                        </a:rPr>
                        <a:t> vice chair</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7"/>
                        </a:rPr>
                        <a:t>https://mentor.ieee.org/802.11/dcn/25/11-25-0562</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881355277"/>
                  </a:ext>
                </a:extLst>
              </a:tr>
              <a:tr h="301849">
                <a:tc>
                  <a:txBody>
                    <a:bodyPr/>
                    <a:lstStyle/>
                    <a:p>
                      <a:pPr algn="l" fontAlgn="b"/>
                      <a:r>
                        <a:rPr lang="en-US" sz="1800" b="0" i="0" u="none" strike="noStrike" dirty="0">
                          <a:solidFill>
                            <a:srgbClr val="323232"/>
                          </a:solidFill>
                          <a:effectLst/>
                          <a:latin typeface="Arial" panose="020B0604020202020204" pitchFamily="34" charset="0"/>
                        </a:rPr>
                        <a:t>Treasurer</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8"/>
                        </a:rPr>
                        <a:t>https://mentor.ieee.org/802-ec/dcn/25/ec-25-0001</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57458227"/>
                  </a:ext>
                </a:extLst>
              </a:tr>
              <a:tr h="301849">
                <a:tc>
                  <a:txBody>
                    <a:bodyPr/>
                    <a:lstStyle/>
                    <a:p>
                      <a:pPr algn="l" fontAlgn="b"/>
                      <a:r>
                        <a:rPr lang="en-US" sz="1800" b="0" i="0" u="none" strike="noStrike">
                          <a:solidFill>
                            <a:srgbClr val="323232"/>
                          </a:solidFill>
                          <a:effectLst/>
                          <a:latin typeface="Arial" panose="020B0604020202020204" pitchFamily="34" charset="0"/>
                        </a:rPr>
                        <a:t>Chair's Supplementary Material</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9"/>
                        </a:rPr>
                        <a:t>https://mentor.ieee.org/802.11/dcn/25/11-25-0595</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673250651"/>
                  </a:ext>
                </a:extLst>
              </a:tr>
              <a:tr h="301849">
                <a:tc>
                  <a:txBody>
                    <a:bodyPr/>
                    <a:lstStyle/>
                    <a:p>
                      <a:pPr algn="l" fontAlgn="b"/>
                      <a:r>
                        <a:rPr lang="en-US" sz="1800" b="0" i="0" u="none" strike="noStrike">
                          <a:solidFill>
                            <a:srgbClr val="323232"/>
                          </a:solidFill>
                          <a:effectLst/>
                          <a:latin typeface="Arial" panose="020B0604020202020204" pitchFamily="34" charset="0"/>
                        </a:rPr>
                        <a:t>Motions</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10"/>
                        </a:rPr>
                        <a:t>https://mentor.ieee.org/802.11/dcn/25/11-25-0559</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423796881"/>
                  </a:ext>
                </a:extLst>
              </a:tr>
              <a:tr h="301849">
                <a:tc>
                  <a:txBody>
                    <a:bodyPr/>
                    <a:lstStyle/>
                    <a:p>
                      <a:pPr algn="l" fontAlgn="b"/>
                      <a:r>
                        <a:rPr lang="en-US" sz="1800" b="0" i="0" u="none" strike="noStrike" dirty="0">
                          <a:solidFill>
                            <a:srgbClr val="323232"/>
                          </a:solidFill>
                          <a:effectLst/>
                          <a:latin typeface="Arial" panose="020B0604020202020204" pitchFamily="34" charset="0"/>
                        </a:rPr>
                        <a:t>Session report</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11"/>
                        </a:rPr>
                        <a:t>https://mentor.ieee.org/802.11/dcn/25/11-25-0561</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447818556"/>
                  </a:ext>
                </a:extLst>
              </a:tr>
              <a:tr h="301849">
                <a:tc>
                  <a:txBody>
                    <a:bodyPr/>
                    <a:lstStyle/>
                    <a:p>
                      <a:pPr algn="l" fontAlgn="b"/>
                      <a:r>
                        <a:rPr lang="en-US" sz="1800" b="0" i="0" u="none" strike="noStrike">
                          <a:solidFill>
                            <a:srgbClr val="323232"/>
                          </a:solidFill>
                          <a:effectLst/>
                          <a:latin typeface="Arial" panose="020B0604020202020204" pitchFamily="34" charset="0"/>
                        </a:rPr>
                        <a:t>Previous Session Minutes</a:t>
                      </a:r>
                    </a:p>
                  </a:txBody>
                  <a:tcPr marL="6350" marR="6350" marT="6350" marB="0" anchor="b"/>
                </a:tc>
                <a:tc>
                  <a:txBody>
                    <a:bodyPr/>
                    <a:lstStyle/>
                    <a:p>
                      <a:pPr algn="l" fontAlgn="b"/>
                      <a:r>
                        <a:rPr lang="en-US" sz="1800" b="0" i="0" u="sng" strike="noStrike" dirty="0">
                          <a:solidFill>
                            <a:srgbClr val="0000D4"/>
                          </a:solidFill>
                          <a:effectLst/>
                          <a:latin typeface="Arial" panose="020B0604020202020204" pitchFamily="34" charset="0"/>
                          <a:hlinkClick r:id="rId12"/>
                        </a:rPr>
                        <a:t>https://mentor.ieee.org/802.11/dcn/25/11-25-0229</a:t>
                      </a:r>
                      <a:endParaRPr lang="en-US" sz="1800" b="0" i="0" u="sng" strike="noStrike" dirty="0">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489606903"/>
                  </a:ext>
                </a:extLst>
              </a:tr>
            </a:tbl>
          </a:graphicData>
        </a:graphic>
      </p:graphicFrame>
      <p:sp>
        <p:nvSpPr>
          <p:cNvPr id="3" name="Date Placeholder 2"/>
          <p:cNvSpPr>
            <a:spLocks noGrp="1"/>
          </p:cNvSpPr>
          <p:nvPr>
            <p:ph type="dt" sz="half" idx="10"/>
          </p:nvPr>
        </p:nvSpPr>
        <p:spPr/>
        <p:txBody>
          <a:bodyPr/>
          <a:lstStyle/>
          <a:p>
            <a:pPr>
              <a:defRPr/>
            </a:pPr>
            <a:r>
              <a:rPr lang="en-US"/>
              <a:t>May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May 2025 session DOES count toward maintaining 802.11 voting rights. Attending 13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Review and approve draft responses to the following consultations:</a:t>
            </a:r>
          </a:p>
          <a:p>
            <a:pPr lvl="2">
              <a:spcBef>
                <a:spcPts val="0"/>
              </a:spcBef>
              <a:buFont typeface="Arial" panose="020B0604020202020204" pitchFamily="34" charset="0"/>
              <a:buChar char="•"/>
            </a:pPr>
            <a:r>
              <a:rPr lang="en-US" altLang="en-US" dirty="0"/>
              <a:t>Iraqi CMC:  Draft regulation on Short Range Devices (SRD) and UWB</a:t>
            </a:r>
          </a:p>
          <a:p>
            <a:pPr lvl="2">
              <a:spcBef>
                <a:spcPts val="0"/>
              </a:spcBef>
              <a:buFont typeface="Arial" panose="020B0604020202020204" pitchFamily="34" charset="0"/>
              <a:buChar char="•"/>
            </a:pPr>
            <a:r>
              <a:rPr lang="en-US" altLang="en-US" dirty="0"/>
              <a:t>South Africa ICASA:  Draft regulations on dynamic spectrum access and opportunistic spectrum management in the innovation spectrum 3800-4200 MHz and 5925-6425 MHz</a:t>
            </a:r>
          </a:p>
          <a:p>
            <a:pPr lvl="2">
              <a:spcBef>
                <a:spcPts val="0"/>
              </a:spcBef>
              <a:buFont typeface="Arial" panose="020B0604020202020204" pitchFamily="34" charset="0"/>
              <a:buChar char="•"/>
            </a:pPr>
            <a:r>
              <a:rPr lang="en-US" altLang="en-US" dirty="0"/>
              <a:t>South Africa ICASA:  National radio frequency plan 2025 (NRFP)</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Discuss the latest topics related to spectrum and regulation in Europe, North America, and Asia Pacific, including ETSI BRAN May 2025 update.</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Invited presentation: Dr. Steve Leach (Principal Spectrum Engineer, Ofcom)</a:t>
            </a:r>
          </a:p>
          <a:p>
            <a:pPr lvl="2">
              <a:spcBef>
                <a:spcPts val="0"/>
              </a:spcBef>
              <a:buFont typeface="Arial" panose="020B0604020202020204" pitchFamily="34" charset="0"/>
              <a:buChar char="•"/>
            </a:pPr>
            <a:r>
              <a:rPr lang="en-US" altLang="en-US" dirty="0"/>
              <a:t>Moving forward with 6 GHz band for commercial mobile and Wi-Fi services: update on UK and CEPT progress</a:t>
            </a:r>
          </a:p>
          <a:p>
            <a:pPr lvl="2">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lgn="just">
              <a:spcBef>
                <a:spcPts val="1800"/>
              </a:spcBef>
              <a:buFont typeface="Arial" panose="020B0604020202020204" pitchFamily="34" charset="0"/>
              <a:buChar char="•"/>
            </a:pP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284088</TotalTime>
  <Words>2626</Words>
  <Application>Microsoft Office PowerPoint</Application>
  <PresentationFormat>Widescreen</PresentationFormat>
  <Paragraphs>657</Paragraphs>
  <Slides>27</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May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(January to March)</vt:lpstr>
      <vt:lpstr>M6.1 Announcements: 2025 May Designation of Individual experts</vt:lpstr>
      <vt:lpstr>M6.1 Announcements: Liaise 802.11 to ISO/IEC JTC1</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2605</cp:revision>
  <cp:lastPrinted>1998-02-10T13:28:06Z</cp:lastPrinted>
  <dcterms:created xsi:type="dcterms:W3CDTF">1998-02-10T13:07:52Z</dcterms:created>
  <dcterms:modified xsi:type="dcterms:W3CDTF">2025-05-12T05:34:11Z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