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82" r:id="rId7"/>
    <p:sldId id="2384" r:id="rId8"/>
    <p:sldId id="2383" r:id="rId9"/>
    <p:sldId id="2380" r:id="rId10"/>
    <p:sldId id="863" r:id="rId11"/>
    <p:sldId id="848" r:id="rId12"/>
    <p:sldId id="260" r:id="rId13"/>
    <p:sldId id="261" r:id="rId14"/>
    <p:sldId id="262" r:id="rId15"/>
    <p:sldId id="263" r:id="rId16"/>
    <p:sldId id="283" r:id="rId17"/>
    <p:sldId id="284" r:id="rId18"/>
    <p:sldId id="287" r:id="rId19"/>
    <p:sldId id="288" r:id="rId20"/>
    <p:sldId id="289" r:id="rId21"/>
    <p:sldId id="266" r:id="rId22"/>
    <p:sldId id="267"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4"/>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78" autoAdjust="0"/>
    <p:restoredTop sz="96028" autoAdjust="0"/>
  </p:normalViewPr>
  <p:slideViewPr>
    <p:cSldViewPr>
      <p:cViewPr varScale="1">
        <p:scale>
          <a:sx n="112" d="100"/>
          <a:sy n="112" d="100"/>
        </p:scale>
        <p:origin x="224" y="30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22D4E84-EAB6-8445-9E08-4ED852A59C26}"/>
    <pc:docChg chg="custSel modSld">
      <pc:chgData name="Mike Montemurro" userId="40c20c913ca7511e" providerId="LiveId" clId="{422D4E84-EAB6-8445-9E08-4ED852A59C26}" dt="2025-05-14T15:51:44.487" v="698" actId="20577"/>
      <pc:docMkLst>
        <pc:docMk/>
      </pc:docMkLst>
      <pc:sldChg chg="modSp mod">
        <pc:chgData name="Mike Montemurro" userId="40c20c913ca7511e" providerId="LiveId" clId="{422D4E84-EAB6-8445-9E08-4ED852A59C26}" dt="2025-05-14T15:51:44.487" v="698" actId="20577"/>
        <pc:sldMkLst>
          <pc:docMk/>
          <pc:sldMk cId="3056178945" sldId="848"/>
        </pc:sldMkLst>
        <pc:spChg chg="mod">
          <ac:chgData name="Mike Montemurro" userId="40c20c913ca7511e" providerId="LiveId" clId="{422D4E84-EAB6-8445-9E08-4ED852A59C26}" dt="2025-05-14T15:51:44.487" v="698" actId="20577"/>
          <ac:spMkLst>
            <pc:docMk/>
            <pc:sldMk cId="3056178945" sldId="848"/>
            <ac:spMk id="5" creationId="{312E63CB-7AA4-47E9-A213-073D8CADFEE1}"/>
          </ac:spMkLst>
        </pc:spChg>
      </pc:sldChg>
      <pc:sldChg chg="modSp mod">
        <pc:chgData name="Mike Montemurro" userId="40c20c913ca7511e" providerId="LiveId" clId="{422D4E84-EAB6-8445-9E08-4ED852A59C26}" dt="2025-05-14T07:46:49.145" v="1" actId="20577"/>
        <pc:sldMkLst>
          <pc:docMk/>
          <pc:sldMk cId="2822743645" sldId="850"/>
        </pc:sldMkLst>
        <pc:spChg chg="mod">
          <ac:chgData name="Mike Montemurro" userId="40c20c913ca7511e" providerId="LiveId" clId="{422D4E84-EAB6-8445-9E08-4ED852A59C26}" dt="2025-05-14T07:46:49.145" v="1" actId="20577"/>
          <ac:spMkLst>
            <pc:docMk/>
            <pc:sldMk cId="2822743645" sldId="850"/>
            <ac:spMk id="5" creationId="{5C289E12-1085-4168-A398-0F7249308ABA}"/>
          </ac:spMkLst>
        </pc:spChg>
      </pc:sldChg>
      <pc:sldChg chg="modSp mod">
        <pc:chgData name="Mike Montemurro" userId="40c20c913ca7511e" providerId="LiveId" clId="{422D4E84-EAB6-8445-9E08-4ED852A59C26}" dt="2025-05-14T15:49:16.673" v="636" actId="20577"/>
        <pc:sldMkLst>
          <pc:docMk/>
          <pc:sldMk cId="667135374" sldId="2380"/>
        </pc:sldMkLst>
        <pc:spChg chg="mod">
          <ac:chgData name="Mike Montemurro" userId="40c20c913ca7511e" providerId="LiveId" clId="{422D4E84-EAB6-8445-9E08-4ED852A59C26}" dt="2025-05-14T15:49:16.673" v="636" actId="20577"/>
          <ac:spMkLst>
            <pc:docMk/>
            <pc:sldMk cId="667135374" sldId="2380"/>
            <ac:spMk id="5" creationId="{E2780D3F-E060-0E58-966B-2A1DB7840C47}"/>
          </ac:spMkLst>
        </pc:spChg>
      </pc:sldChg>
      <pc:sldChg chg="modSp mod">
        <pc:chgData name="Mike Montemurro" userId="40c20c913ca7511e" providerId="LiveId" clId="{422D4E84-EAB6-8445-9E08-4ED852A59C26}" dt="2025-05-14T15:50:19.438" v="641" actId="20577"/>
        <pc:sldMkLst>
          <pc:docMk/>
          <pc:sldMk cId="1259069387" sldId="2382"/>
        </pc:sldMkLst>
        <pc:spChg chg="mod">
          <ac:chgData name="Mike Montemurro" userId="40c20c913ca7511e" providerId="LiveId" clId="{422D4E84-EAB6-8445-9E08-4ED852A59C26}" dt="2025-05-14T15:50:19.438" v="641" actId="20577"/>
          <ac:spMkLst>
            <pc:docMk/>
            <pc:sldMk cId="1259069387" sldId="2382"/>
            <ac:spMk id="10" creationId="{EF329028-D067-B96A-E55F-1AD10CC7B6DB}"/>
          </ac:spMkLst>
        </pc:spChg>
      </pc:sldChg>
      <pc:sldChg chg="modSp mod">
        <pc:chgData name="Mike Montemurro" userId="40c20c913ca7511e" providerId="LiveId" clId="{422D4E84-EAB6-8445-9E08-4ED852A59C26}" dt="2025-05-14T15:32:33.054" v="366" actId="20577"/>
        <pc:sldMkLst>
          <pc:docMk/>
          <pc:sldMk cId="941500192" sldId="2383"/>
        </pc:sldMkLst>
        <pc:spChg chg="mod">
          <ac:chgData name="Mike Montemurro" userId="40c20c913ca7511e" providerId="LiveId" clId="{422D4E84-EAB6-8445-9E08-4ED852A59C26}" dt="2025-05-14T15:32:33.054" v="366" actId="20577"/>
          <ac:spMkLst>
            <pc:docMk/>
            <pc:sldMk cId="941500192" sldId="2383"/>
            <ac:spMk id="5" creationId="{312E63CB-7AA4-47E9-A213-073D8CADFEE1}"/>
          </ac:spMkLst>
        </pc:spChg>
      </pc:sldChg>
      <pc:sldChg chg="modSp mod">
        <pc:chgData name="Mike Montemurro" userId="40c20c913ca7511e" providerId="LiveId" clId="{422D4E84-EAB6-8445-9E08-4ED852A59C26}" dt="2025-05-14T15:50:06.695" v="637" actId="21"/>
        <pc:sldMkLst>
          <pc:docMk/>
          <pc:sldMk cId="2067996283" sldId="2384"/>
        </pc:sldMkLst>
        <pc:spChg chg="mod">
          <ac:chgData name="Mike Montemurro" userId="40c20c913ca7511e" providerId="LiveId" clId="{422D4E84-EAB6-8445-9E08-4ED852A59C26}" dt="2025-05-14T15:50:06.695" v="637" actId="21"/>
          <ac:spMkLst>
            <pc:docMk/>
            <pc:sldMk cId="2067996283" sldId="2384"/>
            <ac:spMk id="10" creationId="{E38FBF80-A91B-2CB3-EFC1-DA0431BD4D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D7596-3BFD-B1B2-BEE8-41E6183340E5}"/>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C0651FFC-4303-1202-2A80-BEA7A1F4365B}"/>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70040653-27EF-776C-69AD-10D042748BE5}"/>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5774EB08-32DC-612A-ED18-2F55AE9003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A0AE1D76-717D-A91F-C3E3-A892926276E8}"/>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a:extLst>
              <a:ext uri="{FF2B5EF4-FFF2-40B4-BE49-F238E27FC236}">
                <a16:creationId xmlns:a16="http://schemas.microsoft.com/office/drawing/2014/main" id="{CC90C377-06A3-51CB-538D-B9BB380019AC}"/>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9740D9BA-F983-ADD1-F44A-AFC18D92A4B6}"/>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41319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802.11-25/590r3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a:t>
            </a:r>
            <a:r>
              <a:rPr lang="en-US" altLang="en-US" kern="0"/>
              <a:t>– May </a:t>
            </a:r>
            <a:r>
              <a:rPr lang="en-US" altLang="en-US" kern="0" dirty="0"/>
              <a:t>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2025-05-14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the July plenary session: </a:t>
            </a:r>
            <a:r>
              <a:rPr lang="en-US" altLang="en-US" sz="2000"/>
              <a:t>5 slots</a:t>
            </a: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https://touchpoint.eventsair.com/2025-may-ieee-802-wireless-interim-session</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12,  4pm CET</a:t>
            </a:r>
          </a:p>
          <a:p>
            <a:pPr lvl="1"/>
            <a:r>
              <a:rPr lang="en-US" altLang="en-US" dirty="0"/>
              <a:t>Chair’s Welcome, Policy &amp; patent reminder</a:t>
            </a:r>
          </a:p>
          <a:p>
            <a:pPr lvl="1"/>
            <a:r>
              <a:rPr lang="en-US" altLang="en-US" dirty="0"/>
              <a:t>Approve agenda</a:t>
            </a:r>
          </a:p>
          <a:p>
            <a:pPr lvl="1"/>
            <a:r>
              <a:rPr lang="en-GB" dirty="0"/>
              <a:t>Publication status for IEEE 802.11-2024, 802.11bh-2024, and 802.11be-2024 </a:t>
            </a:r>
          </a:p>
          <a:p>
            <a:pPr lvl="1"/>
            <a:r>
              <a:rPr lang="en-GB" dirty="0"/>
              <a:t>Contributions</a:t>
            </a:r>
          </a:p>
          <a:p>
            <a:pPr lvl="2"/>
            <a:r>
              <a:rPr lang="en-US" altLang="en-US" sz="2000" dirty="0"/>
              <a:t>Remove Clause 9 behavior requirements – doc 11-24/1735 – Levy (</a:t>
            </a:r>
            <a:r>
              <a:rPr lang="en-US" altLang="en-US" sz="2000" dirty="0" err="1"/>
              <a:t>InterDigital</a:t>
            </a:r>
            <a:r>
              <a:rPr lang="en-US" altLang="en-US" sz="2000" dirty="0"/>
              <a:t>)</a:t>
            </a:r>
          </a:p>
          <a:p>
            <a:pPr lvl="2"/>
            <a:r>
              <a:rPr lang="en-US" altLang="en-US" sz="2000" dirty="0"/>
              <a:t>R-TWT Replacement Link– doc 11-25/332 – Shafin (Samsung)</a:t>
            </a:r>
          </a:p>
          <a:p>
            <a:pPr lvl="2"/>
            <a:r>
              <a:rPr lang="en-US" altLang="en-US" sz="2000" dirty="0"/>
              <a:t>Max channel switch time harmonization – 11-25/269 – Hart (Cisco)</a:t>
            </a:r>
          </a:p>
          <a:p>
            <a:pPr lvl="2"/>
            <a:r>
              <a:rPr lang="en-US" altLang="en-US" sz="2000" dirty="0"/>
              <a:t>P2P TWT harmonization – doc 11-25/255 – Hart (Cisco)</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May 14, 4pm CET</a:t>
            </a:r>
          </a:p>
          <a:p>
            <a:pPr lvl="1"/>
            <a:r>
              <a:rPr lang="en-CA" altLang="en-US" dirty="0"/>
              <a:t>Agenda Approval</a:t>
            </a:r>
            <a:endParaRPr lang="en-GB" dirty="0"/>
          </a:p>
          <a:p>
            <a:pPr lvl="1"/>
            <a:r>
              <a:rPr lang="en-GB" dirty="0"/>
              <a:t>Contributions</a:t>
            </a:r>
          </a:p>
          <a:p>
            <a:pPr lvl="2"/>
            <a:r>
              <a:rPr lang="en-US" altLang="en-US" sz="2000" dirty="0"/>
              <a:t>Additional channel in EU – doc 11-25/337 – Halasz (Morse Micro)</a:t>
            </a:r>
          </a:p>
          <a:p>
            <a:pPr lvl="2"/>
            <a:r>
              <a:rPr lang="en-US" altLang="en-US" sz="2000" dirty="0"/>
              <a:t>Protecting Beacon TSF – doc 11-25/1919 – Halasz/Ptasinski (Morse Micro)</a:t>
            </a:r>
          </a:p>
          <a:p>
            <a:pPr lvl="2"/>
            <a:r>
              <a:rPr lang="en-US" altLang="en-US" sz="2000" dirty="0"/>
              <a:t>SA Query improvements – doc 11-25/1915 – Halasz/Ptasinski (Morse Micro)</a:t>
            </a:r>
          </a:p>
          <a:p>
            <a:pPr lvl="2"/>
            <a:r>
              <a:rPr lang="en-US" altLang="en-US" sz="2000" dirty="0"/>
              <a:t>Frag attack A-MSDU - doc 11-25/948 – </a:t>
            </a:r>
            <a:r>
              <a:rPr lang="en-US" altLang="en-US" sz="2000" dirty="0" err="1"/>
              <a:t>Vanhoef</a:t>
            </a:r>
            <a:r>
              <a:rPr lang="en-US" altLang="en-US" sz="2000" dirty="0"/>
              <a:t>  (KU Leuven)</a:t>
            </a:r>
          </a:p>
          <a:p>
            <a:pPr lvl="2"/>
            <a:r>
              <a:rPr lang="en-US" altLang="en-US" sz="2000" dirty="0"/>
              <a:t>FT AKM for PASN – doc 11-25/748 – Huang (Intel)</a:t>
            </a:r>
          </a:p>
          <a:p>
            <a:pPr lvl="2"/>
            <a:r>
              <a:rPr lang="en-US" altLang="en-US" sz="2000" dirty="0"/>
              <a:t>EBCS UL Broadcast – doc 11-25/894 – Morioka (SRC Software)</a:t>
            </a:r>
          </a:p>
          <a:p>
            <a:pPr lvl="2"/>
            <a:r>
              <a:rPr lang="en-US" altLang="en-US" sz="2000" dirty="0"/>
              <a:t>Motion – Minutes (slide 8)</a:t>
            </a:r>
          </a:p>
          <a:p>
            <a:pPr lvl="2"/>
            <a:r>
              <a:rPr lang="en-US" altLang="en-US" sz="2000" dirty="0"/>
              <a:t>Initial WG LB motion (slide 9)</a:t>
            </a:r>
          </a:p>
          <a:p>
            <a:pPr lvl="2"/>
            <a:r>
              <a:rPr lang="en-CA" altLang="en-US" sz="2000" dirty="0"/>
              <a:t>Timeline, Plan for July, teleconferences</a:t>
            </a:r>
            <a:endParaRPr lang="en-US" altLang="en-US" sz="2000" dirty="0"/>
          </a:p>
          <a:p>
            <a:pPr lvl="1"/>
            <a:r>
              <a:rPr lang="en-CA" altLang="en-US" dirty="0"/>
              <a:t>Recess</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92087-87D6-0A53-35E1-0FE0A829E956}"/>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6671B0E3-ACC0-6F09-D8BC-075A66466E9A}"/>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2A9DBF4B-031D-C4C5-59E1-07C546EDC22E}"/>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a:extLst>
              <a:ext uri="{FF2B5EF4-FFF2-40B4-BE49-F238E27FC236}">
                <a16:creationId xmlns:a16="http://schemas.microsoft.com/office/drawing/2014/main" id="{C690F0D2-44E3-7998-3E16-0E799E73A10E}"/>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38FBF80-A91B-2CB3-EFC1-DA0431BD4DA6}"/>
              </a:ext>
            </a:extLst>
          </p:cNvPr>
          <p:cNvSpPr>
            <a:spLocks noChangeArrowheads="1"/>
          </p:cNvSpPr>
          <p:nvPr/>
        </p:nvSpPr>
        <p:spPr bwMode="auto">
          <a:xfrm>
            <a:off x="1752600" y="1308894"/>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Thursday May 15, 4pm CET</a:t>
            </a:r>
          </a:p>
          <a:p>
            <a:pPr lvl="1"/>
            <a:r>
              <a:rPr lang="en-CA" altLang="en-US" dirty="0"/>
              <a:t>Agenda Approval</a:t>
            </a:r>
            <a:endParaRPr lang="en-GB" dirty="0"/>
          </a:p>
          <a:p>
            <a:pPr lvl="1"/>
            <a:r>
              <a:rPr lang="en-GB" dirty="0"/>
              <a:t>Contributions</a:t>
            </a:r>
          </a:p>
          <a:p>
            <a:pPr lvl="2"/>
            <a:r>
              <a:rPr lang="en-US" altLang="en-US" sz="2000" dirty="0"/>
              <a:t>Reduced ANQP latency – 11-25/270 – </a:t>
            </a:r>
            <a:r>
              <a:rPr lang="en-US" altLang="en-US" sz="2000" dirty="0" err="1"/>
              <a:t>Neishaboori</a:t>
            </a:r>
            <a:r>
              <a:rPr lang="en-US" altLang="en-US" sz="2000" dirty="0"/>
              <a:t> (GM)</a:t>
            </a:r>
          </a:p>
          <a:p>
            <a:pPr lvl="2"/>
            <a:r>
              <a:rPr lang="en-US" altLang="en-US" sz="2000" dirty="0"/>
              <a:t>Puncturing low-power AP – doc 11-25/288 – Salem/Hart (Cisco)</a:t>
            </a:r>
          </a:p>
          <a:p>
            <a:pPr lvl="2"/>
            <a:r>
              <a:rPr lang="en-US" altLang="en-US" sz="2000" dirty="0"/>
              <a:t>Diagnostic </a:t>
            </a:r>
            <a:r>
              <a:rPr lang="en-US" altLang="en-US" sz="2000" dirty="0" err="1"/>
              <a:t>Subelement</a:t>
            </a:r>
            <a:r>
              <a:rPr lang="en-US" altLang="en-US" sz="2000" dirty="0"/>
              <a:t> Augmentation – doc 11-25/809 – Jiang (Apple)</a:t>
            </a:r>
          </a:p>
          <a:p>
            <a:pPr lvl="2"/>
            <a:r>
              <a:rPr lang="en-US" altLang="en-US" sz="2000" dirty="0"/>
              <a:t>GCR Group Address – doc 11-25/850 – Sun (MediaTek)</a:t>
            </a:r>
          </a:p>
          <a:p>
            <a:pPr lvl="2"/>
            <a:r>
              <a:rPr lang="en-US" altLang="en-US" sz="2000" dirty="0"/>
              <a:t>Max channel switch time harmonization – doc 11-25/269 – Hart (Cisco)</a:t>
            </a:r>
          </a:p>
          <a:p>
            <a:pPr lvl="2"/>
            <a:r>
              <a:rPr lang="en-US" altLang="en-US" sz="2000" dirty="0"/>
              <a:t>PASN ID for MLO – doc 11-25/345 – Li (ZTE)</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2067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March meeting:</a:t>
            </a:r>
          </a:p>
          <a:p>
            <a:pPr marL="457200" lvl="1" indent="0">
              <a:lnSpc>
                <a:spcPct val="80000"/>
              </a:lnSpc>
              <a:buNone/>
            </a:pPr>
            <a:r>
              <a:rPr lang="en-US" altLang="en-US" dirty="0">
                <a:hlinkClick r:id="rId2"/>
              </a:rPr>
              <a:t>https://mentor.ieee.org/802.11/dcn/25/11-25-0470-00-000m-minutes-for-revmf-2025-march-plenary-atlanta.docx</a:t>
            </a:r>
          </a:p>
          <a:p>
            <a:pPr marL="457200" lvl="1" indent="0">
              <a:lnSpc>
                <a:spcPct val="80000"/>
              </a:lnSpc>
              <a:buNone/>
            </a:pPr>
            <a:endParaRPr lang="en-CA" sz="2800" dirty="0"/>
          </a:p>
          <a:p>
            <a:pPr marL="0" indent="0">
              <a:lnSpc>
                <a:spcPct val="80000"/>
              </a:lnSpc>
              <a:buNone/>
            </a:pPr>
            <a:r>
              <a:rPr lang="en-CA" dirty="0"/>
              <a:t>Moved: Mark Hamilton</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Instruct the editor to prepare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and</a:t>
            </a:r>
            <a:endParaRPr lang="en-CA"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Approve at least a 30-day Working Group Technical Letter Ballot </a:t>
            </a:r>
            <a:r>
              <a:rPr lang="en-US" dirty="0">
                <a:latin typeface="Times New Roman" panose="02020603050405020304" pitchFamily="18" charset="0"/>
                <a:ea typeface="Times New Roman" panose="02020603050405020304" pitchFamily="18" charset="0"/>
              </a:rPr>
              <a:t>that will complete no earlier than</a:t>
            </a:r>
            <a:r>
              <a:rPr lang="en-US" b="1" dirty="0">
                <a:effectLst/>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July 25</a:t>
            </a:r>
            <a:r>
              <a:rPr lang="en-US" baseline="30000" dirty="0">
                <a:latin typeface="Times New Roman" panose="02020603050405020304" pitchFamily="18" charset="0"/>
                <a:ea typeface="Times New Roman" panose="02020603050405020304" pitchFamily="18" charset="0"/>
              </a:rPr>
              <a:t>th </a:t>
            </a:r>
            <a:r>
              <a:rPr lang="en-US" dirty="0">
                <a:latin typeface="Times New Roman" panose="02020603050405020304" pitchFamily="18" charset="0"/>
                <a:ea typeface="Times New Roman" panose="02020603050405020304" pitchFamily="18" charset="0"/>
              </a:rPr>
              <a:t>2025, </a:t>
            </a:r>
            <a:r>
              <a:rPr lang="en-US" b="1" dirty="0">
                <a:effectLst/>
                <a:latin typeface="Times New Roman" panose="02020603050405020304" pitchFamily="18" charset="0"/>
                <a:ea typeface="Times New Roman" panose="02020603050405020304" pitchFamily="18" charset="0"/>
              </a:rPr>
              <a:t>asking the question “Should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be forwarded to SA Ballot?”</a:t>
            </a: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Note: </a:t>
            </a:r>
            <a:r>
              <a:rPr lang="en-US" dirty="0" err="1">
                <a:effectLst/>
                <a:latin typeface="Times New Roman" panose="02020603050405020304" pitchFamily="18" charset="0"/>
                <a:ea typeface="Times New Roman" panose="02020603050405020304" pitchFamily="18" charset="0"/>
              </a:rPr>
              <a:t>REVmf</a:t>
            </a:r>
            <a:r>
              <a:rPr lang="en-US" dirty="0">
                <a:effectLst/>
                <a:latin typeface="Times New Roman" panose="02020603050405020304" pitchFamily="18" charset="0"/>
                <a:ea typeface="Times New Roman" panose="02020603050405020304" pitchFamily="18" charset="0"/>
              </a:rPr>
              <a:t> D1.0 will include the roll-in of 802.11bh-2024 and 802.11be-2024, and the content identified in approved changes in document 11-24/1925r6. </a:t>
            </a:r>
          </a:p>
          <a:p>
            <a:pPr marL="0" lvl="0" indent="0">
              <a:buNone/>
              <a:tabLst>
                <a:tab pos="457200" algn="l"/>
              </a:tabLst>
            </a:pPr>
            <a:r>
              <a:rPr lang="en-US" dirty="0">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 Jon Rosdahl</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20 – Yes; 0 – No; 0 - Abstain. Motion Passes.</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a:t>Initial WG LB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671353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117446</TotalTime>
  <Words>2550</Words>
  <Application>Microsoft Macintosh PowerPoint</Application>
  <PresentationFormat>Widescreen</PresentationFormat>
  <Paragraphs>262</Paragraphs>
  <Slides>22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interim session</vt:lpstr>
      <vt:lpstr>Chair’s welcome and Patent Reminder</vt:lpstr>
      <vt:lpstr>REVmf Agenda</vt:lpstr>
      <vt:lpstr>REVmf Agenda</vt:lpstr>
      <vt:lpstr>REVmf Agenda</vt:lpstr>
      <vt:lpstr>REVmf minutes approval</vt:lpstr>
      <vt:lpstr>Initial WG LB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11-25/590</dc:title>
  <dc:subject>REVmf May 2025 Meeting Agenda</dc:subject>
  <dc:creator>montemurro.michael@gmail.com</dc:creator>
  <cp:keywords>May 2025</cp:keywords>
  <dc:description/>
  <cp:lastModifiedBy>Mike Montemurro</cp:lastModifiedBy>
  <cp:revision>4631</cp:revision>
  <cp:lastPrinted>2014-11-04T15:04:57Z</cp:lastPrinted>
  <dcterms:created xsi:type="dcterms:W3CDTF">2007-04-17T18:10:23Z</dcterms:created>
  <dcterms:modified xsi:type="dcterms:W3CDTF">2025-05-14T15:51:46Z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