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2369" r:id="rId6"/>
    <p:sldId id="2382" r:id="rId7"/>
    <p:sldId id="2384" r:id="rId8"/>
    <p:sldId id="2383" r:id="rId9"/>
    <p:sldId id="2380" r:id="rId10"/>
    <p:sldId id="863" r:id="rId11"/>
    <p:sldId id="848" r:id="rId12"/>
    <p:sldId id="260" r:id="rId13"/>
    <p:sldId id="261" r:id="rId14"/>
    <p:sldId id="262" r:id="rId15"/>
    <p:sldId id="263" r:id="rId16"/>
    <p:sldId id="283" r:id="rId17"/>
    <p:sldId id="284" r:id="rId18"/>
    <p:sldId id="287" r:id="rId19"/>
    <p:sldId id="288" r:id="rId20"/>
    <p:sldId id="289" r:id="rId21"/>
    <p:sldId id="266" r:id="rId22"/>
    <p:sldId id="267"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2384"/>
            <p14:sldId id="2383"/>
            <p14:sldId id="2380"/>
            <p14:sldId id="863"/>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A35026-E4D2-E943-AB08-D7C105E59712}" v="9" dt="2025-04-29T20:28:10.3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22" autoAdjust="0"/>
    <p:restoredTop sz="96017" autoAdjust="0"/>
  </p:normalViewPr>
  <p:slideViewPr>
    <p:cSldViewPr>
      <p:cViewPr varScale="1">
        <p:scale>
          <a:sx n="117" d="100"/>
          <a:sy n="117" d="100"/>
        </p:scale>
        <p:origin x="592"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E7A35026-E4D2-E943-AB08-D7C105E59712}"/>
    <pc:docChg chg="undo custSel addSld modSld modMainMaster">
      <pc:chgData name="Mike Montemurro" userId="40c20c913ca7511e" providerId="LiveId" clId="{E7A35026-E4D2-E943-AB08-D7C105E59712}" dt="2025-05-09T16:56:12.248" v="931" actId="20577"/>
      <pc:docMkLst>
        <pc:docMk/>
      </pc:docMkLst>
      <pc:sldChg chg="modSp mod">
        <pc:chgData name="Mike Montemurro" userId="40c20c913ca7511e" providerId="LiveId" clId="{E7A35026-E4D2-E943-AB08-D7C105E59712}" dt="2025-04-23T15:14:32.885" v="13" actId="20577"/>
        <pc:sldMkLst>
          <pc:docMk/>
          <pc:sldMk cId="2822743645" sldId="850"/>
        </pc:sldMkLst>
        <pc:spChg chg="mod">
          <ac:chgData name="Mike Montemurro" userId="40c20c913ca7511e" providerId="LiveId" clId="{E7A35026-E4D2-E943-AB08-D7C105E59712}" dt="2025-04-23T15:14:32.885" v="13" actId="20577"/>
          <ac:spMkLst>
            <pc:docMk/>
            <pc:sldMk cId="2822743645" sldId="850"/>
            <ac:spMk id="5" creationId="{5C289E12-1085-4168-A398-0F7249308ABA}"/>
          </ac:spMkLst>
        </pc:spChg>
      </pc:sldChg>
      <pc:sldChg chg="modSp mod">
        <pc:chgData name="Mike Montemurro" userId="40c20c913ca7511e" providerId="LiveId" clId="{E7A35026-E4D2-E943-AB08-D7C105E59712}" dt="2025-04-23T15:14:38.645" v="16" actId="20577"/>
        <pc:sldMkLst>
          <pc:docMk/>
          <pc:sldMk cId="1366082887" sldId="851"/>
        </pc:sldMkLst>
        <pc:spChg chg="mod">
          <ac:chgData name="Mike Montemurro" userId="40c20c913ca7511e" providerId="LiveId" clId="{E7A35026-E4D2-E943-AB08-D7C105E59712}" dt="2025-04-23T15:14:38.645" v="16" actId="20577"/>
          <ac:spMkLst>
            <pc:docMk/>
            <pc:sldMk cId="1366082887" sldId="851"/>
            <ac:spMk id="5" creationId="{CE3CB10D-55A8-4529-BEDD-F608F8F8F2BA}"/>
          </ac:spMkLst>
        </pc:spChg>
      </pc:sldChg>
      <pc:sldChg chg="modSp mod">
        <pc:chgData name="Mike Montemurro" userId="40c20c913ca7511e" providerId="LiveId" clId="{E7A35026-E4D2-E943-AB08-D7C105E59712}" dt="2025-04-23T15:16:36.464" v="34" actId="20577"/>
        <pc:sldMkLst>
          <pc:docMk/>
          <pc:sldMk cId="2423762277" sldId="2367"/>
        </pc:sldMkLst>
        <pc:spChg chg="mod">
          <ac:chgData name="Mike Montemurro" userId="40c20c913ca7511e" providerId="LiveId" clId="{E7A35026-E4D2-E943-AB08-D7C105E59712}" dt="2025-04-23T15:16:36.464" v="34" actId="20577"/>
          <ac:spMkLst>
            <pc:docMk/>
            <pc:sldMk cId="2423762277" sldId="2367"/>
            <ac:spMk id="8195" creationId="{00000000-0000-0000-0000-000000000000}"/>
          </ac:spMkLst>
        </pc:spChg>
      </pc:sldChg>
      <pc:sldChg chg="modSp mod">
        <pc:chgData name="Mike Montemurro" userId="40c20c913ca7511e" providerId="LiveId" clId="{E7A35026-E4D2-E943-AB08-D7C105E59712}" dt="2025-05-08T19:15:57.467" v="667" actId="20577"/>
        <pc:sldMkLst>
          <pc:docMk/>
          <pc:sldMk cId="2478274848" sldId="2369"/>
        </pc:sldMkLst>
        <pc:spChg chg="mod">
          <ac:chgData name="Mike Montemurro" userId="40c20c913ca7511e" providerId="LiveId" clId="{E7A35026-E4D2-E943-AB08-D7C105E59712}" dt="2025-05-08T19:15:57.467" v="667" actId="20577"/>
          <ac:spMkLst>
            <pc:docMk/>
            <pc:sldMk cId="2478274848" sldId="2369"/>
            <ac:spMk id="4103" creationId="{00000000-0000-0000-0000-000000000000}"/>
          </ac:spMkLst>
        </pc:spChg>
      </pc:sldChg>
      <pc:sldChg chg="modSp mod">
        <pc:chgData name="Mike Montemurro" userId="40c20c913ca7511e" providerId="LiveId" clId="{E7A35026-E4D2-E943-AB08-D7C105E59712}" dt="2025-04-23T15:26:24.412" v="212" actId="20577"/>
        <pc:sldMkLst>
          <pc:docMk/>
          <pc:sldMk cId="667135374" sldId="2380"/>
        </pc:sldMkLst>
        <pc:spChg chg="mod">
          <ac:chgData name="Mike Montemurro" userId="40c20c913ca7511e" providerId="LiveId" clId="{E7A35026-E4D2-E943-AB08-D7C105E59712}" dt="2025-04-23T15:23:56.378" v="120" actId="20577"/>
          <ac:spMkLst>
            <pc:docMk/>
            <pc:sldMk cId="667135374" sldId="2380"/>
            <ac:spMk id="4" creationId="{908D2BE0-4106-0399-CD89-5B7BF9A465AA}"/>
          </ac:spMkLst>
        </pc:spChg>
        <pc:spChg chg="mod">
          <ac:chgData name="Mike Montemurro" userId="40c20c913ca7511e" providerId="LiveId" clId="{E7A35026-E4D2-E943-AB08-D7C105E59712}" dt="2025-04-23T15:26:24.412" v="212" actId="20577"/>
          <ac:spMkLst>
            <pc:docMk/>
            <pc:sldMk cId="667135374" sldId="2380"/>
            <ac:spMk id="5" creationId="{E2780D3F-E060-0E58-966B-2A1DB7840C47}"/>
          </ac:spMkLst>
        </pc:spChg>
      </pc:sldChg>
      <pc:sldChg chg="modSp mod">
        <pc:chgData name="Mike Montemurro" userId="40c20c913ca7511e" providerId="LiveId" clId="{E7A35026-E4D2-E943-AB08-D7C105E59712}" dt="2025-05-09T16:46:40.140" v="815" actId="20577"/>
        <pc:sldMkLst>
          <pc:docMk/>
          <pc:sldMk cId="1259069387" sldId="2382"/>
        </pc:sldMkLst>
        <pc:spChg chg="mod">
          <ac:chgData name="Mike Montemurro" userId="40c20c913ca7511e" providerId="LiveId" clId="{E7A35026-E4D2-E943-AB08-D7C105E59712}" dt="2025-05-09T16:46:40.140" v="815" actId="20577"/>
          <ac:spMkLst>
            <pc:docMk/>
            <pc:sldMk cId="1259069387" sldId="2382"/>
            <ac:spMk id="10" creationId="{EF329028-D067-B96A-E55F-1AD10CC7B6DB}"/>
          </ac:spMkLst>
        </pc:spChg>
      </pc:sldChg>
      <pc:sldChg chg="modSp mod">
        <pc:chgData name="Mike Montemurro" userId="40c20c913ca7511e" providerId="LiveId" clId="{E7A35026-E4D2-E943-AB08-D7C105E59712}" dt="2025-05-09T16:48:11.334" v="840" actId="20577"/>
        <pc:sldMkLst>
          <pc:docMk/>
          <pc:sldMk cId="941500192" sldId="2383"/>
        </pc:sldMkLst>
        <pc:spChg chg="mod">
          <ac:chgData name="Mike Montemurro" userId="40c20c913ca7511e" providerId="LiveId" clId="{E7A35026-E4D2-E943-AB08-D7C105E59712}" dt="2025-05-09T16:48:11.334" v="840" actId="20577"/>
          <ac:spMkLst>
            <pc:docMk/>
            <pc:sldMk cId="941500192" sldId="2383"/>
            <ac:spMk id="5" creationId="{312E63CB-7AA4-47E9-A213-073D8CADFEE1}"/>
          </ac:spMkLst>
        </pc:spChg>
      </pc:sldChg>
      <pc:sldChg chg="modSp add mod">
        <pc:chgData name="Mike Montemurro" userId="40c20c913ca7511e" providerId="LiveId" clId="{E7A35026-E4D2-E943-AB08-D7C105E59712}" dt="2025-05-09T16:56:12.248" v="931" actId="20577"/>
        <pc:sldMkLst>
          <pc:docMk/>
          <pc:sldMk cId="2067996283" sldId="2384"/>
        </pc:sldMkLst>
        <pc:spChg chg="mod">
          <ac:chgData name="Mike Montemurro" userId="40c20c913ca7511e" providerId="LiveId" clId="{E7A35026-E4D2-E943-AB08-D7C105E59712}" dt="2025-05-09T16:56:12.248" v="931" actId="20577"/>
          <ac:spMkLst>
            <pc:docMk/>
            <pc:sldMk cId="2067996283" sldId="2384"/>
            <ac:spMk id="10" creationId="{E38FBF80-A91B-2CB3-EFC1-DA0431BD4DA6}"/>
          </ac:spMkLst>
        </pc:spChg>
      </pc:sldChg>
      <pc:sldMasterChg chg="modSp mod">
        <pc:chgData name="Mike Montemurro" userId="40c20c913ca7511e" providerId="LiveId" clId="{E7A35026-E4D2-E943-AB08-D7C105E59712}" dt="2025-04-23T15:16:01.105" v="32" actId="20577"/>
        <pc:sldMasterMkLst>
          <pc:docMk/>
          <pc:sldMasterMk cId="0" sldId="2147483648"/>
        </pc:sldMasterMkLst>
        <pc:spChg chg="mod">
          <ac:chgData name="Mike Montemurro" userId="40c20c913ca7511e" providerId="LiveId" clId="{E7A35026-E4D2-E943-AB08-D7C105E59712}" dt="2025-04-23T15:16:01.105" v="32" actId="20577"/>
          <ac:spMkLst>
            <pc:docMk/>
            <pc:sldMasterMk cId="0" sldId="2147483648"/>
            <ac:spMk id="11" creationId="{00000000-0000-0000-0000-000000000000}"/>
          </ac:spMkLst>
        </pc:spChg>
        <pc:spChg chg="mod">
          <ac:chgData name="Mike Montemurro" userId="40c20c913ca7511e" providerId="LiveId" clId="{E7A35026-E4D2-E943-AB08-D7C105E59712}" dt="2025-04-23T15:15:52.143" v="1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D7596-3BFD-B1B2-BEE8-41E6183340E5}"/>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C0651FFC-4303-1202-2A80-BEA7A1F4365B}"/>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70040653-27EF-776C-69AD-10D042748BE5}"/>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5774EB08-32DC-612A-ED18-2F55AE9003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A0AE1D76-717D-A91F-C3E3-A892926276E8}"/>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a:extLst>
              <a:ext uri="{FF2B5EF4-FFF2-40B4-BE49-F238E27FC236}">
                <a16:creationId xmlns:a16="http://schemas.microsoft.com/office/drawing/2014/main" id="{CC90C377-06A3-51CB-538D-B9BB380019AC}"/>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9740D9BA-F983-ADD1-F44A-AFC18D92A4B6}"/>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3413196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15</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802.11-25/590r0</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2025</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2109-00-000m-minutes-for-revmf-2025-january-interim-kob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TGmf</a:t>
            </a:r>
            <a:r>
              <a:rPr lang="en-US" altLang="en-US" kern="0" dirty="0"/>
              <a:t> Agenda </a:t>
            </a:r>
            <a:r>
              <a:rPr lang="en-US" altLang="en-US" kern="0"/>
              <a:t>– May </a:t>
            </a:r>
            <a:r>
              <a:rPr lang="en-US" altLang="en-US" kern="0" dirty="0"/>
              <a:t>2025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2025-04-30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B050"/>
                </a:solidFill>
              </a:rPr>
              <a:t>Jan/Mar 2025 – Contributions on </a:t>
            </a:r>
            <a:r>
              <a:rPr lang="en-US" altLang="en-US" sz="1800" dirty="0" err="1">
                <a:solidFill>
                  <a:srgbClr val="00B050"/>
                </a:solidFill>
              </a:rPr>
              <a:t>REVme</a:t>
            </a:r>
            <a:r>
              <a:rPr lang="en-US" altLang="en-US" sz="1800" dirty="0">
                <a:solidFill>
                  <a:srgbClr val="00B050"/>
                </a:solidFill>
              </a:rPr>
              <a:t> D7.0/IEEE 802.11-2024</a:t>
            </a:r>
          </a:p>
          <a:p>
            <a:pPr>
              <a:lnSpc>
                <a:spcPct val="80000"/>
              </a:lnSpc>
            </a:pPr>
            <a:r>
              <a:rPr lang="en-US" altLang="en-US" sz="1800" dirty="0">
                <a:solidFill>
                  <a:srgbClr val="0070C0"/>
                </a:solidFill>
              </a:rPr>
              <a:t>Mar - May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May-Nov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10 days notice</a:t>
            </a:r>
          </a:p>
          <a:p>
            <a:pPr>
              <a:lnSpc>
                <a:spcPct val="80000"/>
              </a:lnSpc>
            </a:pPr>
            <a:r>
              <a:rPr lang="en-US" altLang="en-US" sz="2000" dirty="0" err="1"/>
              <a:t>Adhoc</a:t>
            </a:r>
            <a:r>
              <a:rPr lang="en-US" altLang="en-US" sz="2000" dirty="0"/>
              <a:t>: None</a:t>
            </a:r>
            <a:endParaRPr lang="en-US" altLang="en-US" sz="1600" dirty="0"/>
          </a:p>
          <a:p>
            <a:pPr>
              <a:lnSpc>
                <a:spcPct val="80000"/>
              </a:lnSpc>
            </a:pPr>
            <a:r>
              <a:rPr lang="en-US" altLang="en-US" sz="2000" dirty="0"/>
              <a:t>For </a:t>
            </a:r>
            <a:r>
              <a:rPr lang="en-US" altLang="en-US" sz="2000"/>
              <a:t>the May </a:t>
            </a:r>
            <a:r>
              <a:rPr lang="en-US" altLang="en-US" sz="2000" dirty="0"/>
              <a:t>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May 2025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May IEEE 802 interim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https://touchpoint.eventsair.com/2025-may-ieee-802-wireless-interim-session</a:t>
            </a:r>
            <a:r>
              <a:rPr lang="en-US" sz="1800" dirty="0"/>
              <a:t> </a:t>
            </a:r>
          </a:p>
          <a:p>
            <a:pPr marL="0" indent="0">
              <a:buNone/>
            </a:pPr>
            <a:endParaRPr lang="en-US" sz="1800" dirty="0"/>
          </a:p>
          <a:p>
            <a:pPr marL="0" indent="0">
              <a:buNone/>
            </a:pPr>
            <a:r>
              <a:rPr lang="en-US" sz="1800" dirty="0"/>
              <a:t>If you do not intend to register for this session you must leave this meeting and, if</a:t>
            </a:r>
          </a:p>
          <a:p>
            <a:pPr marL="0" indent="0">
              <a:buNone/>
            </a:pPr>
            <a:r>
              <a:rPr lang="en-US" sz="1800" dirty="0"/>
              <a:t>you have logged attendance on IMAT, email the 802.11 chair or vice chairs to</a:t>
            </a:r>
          </a:p>
          <a:p>
            <a:pPr marL="0" indent="0">
              <a:buNone/>
            </a:pPr>
            <a:r>
              <a:rPr lang="en-US" sz="1800" dirty="0"/>
              <a:t>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a:t>
            </a:r>
            <a:r>
              <a:rPr lang="en-US" altLang="zh-CN" sz="1800"/>
              <a:t>, copyright, participation </a:t>
            </a:r>
            <a:r>
              <a:rPr lang="en-US" altLang="zh-CN" sz="1800" dirty="0"/>
              <a:t>policy reminder – See slides 11-21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960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Monday March 12,  4pm CET</a:t>
            </a:r>
          </a:p>
          <a:p>
            <a:pPr lvl="1"/>
            <a:r>
              <a:rPr lang="en-US" altLang="en-US" dirty="0"/>
              <a:t>Chair’s Welcome, Policy &amp; patent reminder</a:t>
            </a:r>
          </a:p>
          <a:p>
            <a:pPr lvl="1"/>
            <a:r>
              <a:rPr lang="en-US" altLang="en-US" dirty="0"/>
              <a:t>Approve agenda</a:t>
            </a:r>
          </a:p>
          <a:p>
            <a:pPr lvl="1"/>
            <a:r>
              <a:rPr lang="en-GB" dirty="0"/>
              <a:t>Motions </a:t>
            </a:r>
          </a:p>
          <a:p>
            <a:pPr lvl="2"/>
            <a:r>
              <a:rPr lang="en-GB" sz="2000" dirty="0"/>
              <a:t> Minutes (slide 8)</a:t>
            </a:r>
          </a:p>
          <a:p>
            <a:pPr lvl="1"/>
            <a:r>
              <a:rPr lang="en-GB" dirty="0"/>
              <a:t>Publication status for IEEE 802.11-2024, 802.11bh-2024, and 802.11be-2024 </a:t>
            </a:r>
          </a:p>
          <a:p>
            <a:pPr lvl="1"/>
            <a:r>
              <a:rPr lang="en-GB" dirty="0"/>
              <a:t>Contributions</a:t>
            </a:r>
          </a:p>
          <a:p>
            <a:pPr lvl="2"/>
            <a:r>
              <a:rPr lang="en-US" altLang="en-US" sz="2000" dirty="0"/>
              <a:t>Remove Clause 9 behavior requirements – doc 11-24/1735 – Levy (</a:t>
            </a:r>
            <a:r>
              <a:rPr lang="en-US" altLang="en-US" sz="2000" dirty="0" err="1"/>
              <a:t>InterDigital</a:t>
            </a:r>
            <a:r>
              <a:rPr lang="en-US" altLang="en-US" sz="2000" dirty="0"/>
              <a:t>)</a:t>
            </a:r>
          </a:p>
          <a:p>
            <a:pPr lvl="2"/>
            <a:r>
              <a:rPr lang="en-US" altLang="en-US" sz="2000" dirty="0"/>
              <a:t>Indoor enabled AP signaling – doc 11-25/351 – Kim (Qualcomm)</a:t>
            </a:r>
          </a:p>
          <a:p>
            <a:pPr lvl="2"/>
            <a:r>
              <a:rPr lang="en-US" altLang="en-US" sz="2000" dirty="0"/>
              <a:t>EHT MLO – doc 11-25/332 – Shafin (Samsung)</a:t>
            </a:r>
          </a:p>
          <a:p>
            <a:pPr lvl="2"/>
            <a:r>
              <a:rPr lang="en-US" altLang="en-US" sz="2000" dirty="0"/>
              <a:t>Reduced ANQP latency – 11-25/270 – </a:t>
            </a:r>
            <a:r>
              <a:rPr lang="en-US" altLang="en-US" sz="2000" dirty="0" err="1"/>
              <a:t>Neisheboori</a:t>
            </a:r>
            <a:r>
              <a:rPr lang="en-US" altLang="en-US" sz="2000" dirty="0"/>
              <a:t> (GM)</a:t>
            </a:r>
          </a:p>
          <a:p>
            <a:pPr lvl="2"/>
            <a:r>
              <a:rPr lang="en-US" altLang="en-US" sz="2000" dirty="0"/>
              <a:t>Max channel switch time harmonization – 11-25/269 - Hart (Cisco)</a:t>
            </a:r>
          </a:p>
          <a:p>
            <a:pPr lvl="1"/>
            <a:r>
              <a:rPr lang="es-ES" dirty="0" err="1"/>
              <a:t>Recess</a:t>
            </a:r>
            <a:br>
              <a:rPr lang="en-GB" sz="1800" dirty="0"/>
            </a:br>
            <a:endParaRPr lang="en-GB" sz="18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May 14, 4pm CET</a:t>
            </a:r>
          </a:p>
          <a:p>
            <a:pPr lvl="1"/>
            <a:r>
              <a:rPr lang="en-CA" altLang="en-US" dirty="0"/>
              <a:t>Agenda Approval</a:t>
            </a:r>
            <a:endParaRPr lang="en-GB" dirty="0"/>
          </a:p>
          <a:p>
            <a:pPr lvl="1"/>
            <a:r>
              <a:rPr lang="en-GB" dirty="0"/>
              <a:t>Contributions</a:t>
            </a:r>
          </a:p>
          <a:p>
            <a:pPr lvl="2"/>
            <a:r>
              <a:rPr lang="en-US" altLang="en-US" sz="2000" dirty="0"/>
              <a:t>Protecting Beacon TSF – doc 11-25/1919 – Halasz/Ptasinski (Morse Micro)</a:t>
            </a:r>
          </a:p>
          <a:p>
            <a:pPr lvl="2"/>
            <a:r>
              <a:rPr lang="en-US" altLang="en-US" sz="2000" dirty="0"/>
              <a:t>SA Query improvements – doc 11-25/1915 – Halasz/Ptasinski (Morse Micro)</a:t>
            </a:r>
          </a:p>
          <a:p>
            <a:pPr lvl="2"/>
            <a:r>
              <a:rPr lang="en-US" altLang="en-US" sz="2000" dirty="0"/>
              <a:t>Frag attack A-MSDU - Doc 11-25/???? – </a:t>
            </a:r>
            <a:r>
              <a:rPr lang="en-US" altLang="en-US" sz="2000" dirty="0" err="1"/>
              <a:t>Vanhoef</a:t>
            </a:r>
            <a:r>
              <a:rPr lang="en-US" altLang="en-US" sz="2000" dirty="0"/>
              <a:t>  </a:t>
            </a:r>
          </a:p>
          <a:p>
            <a:pPr lvl="2"/>
            <a:r>
              <a:rPr lang="en-US" altLang="en-US" sz="2000" dirty="0"/>
              <a:t>PASN ID for MLO – doc 11-25/345 – Li (ZTE)</a:t>
            </a:r>
          </a:p>
          <a:p>
            <a:pPr lvl="2"/>
            <a:r>
              <a:rPr lang="en-US" altLang="en-US" sz="2000" dirty="0"/>
              <a:t>Dynamic fragmentation MLO – doc 11-25/373 – Patil (Qualcomm)</a:t>
            </a:r>
          </a:p>
          <a:p>
            <a:pPr lvl="2"/>
            <a:r>
              <a:rPr lang="en-US" altLang="en-US" sz="2000" dirty="0"/>
              <a:t>6 GHz Discovery – doc 11-25/371 – Patil (Qualcomm) </a:t>
            </a:r>
          </a:p>
          <a:p>
            <a:pPr lvl="1"/>
            <a:r>
              <a:rPr lang="en-CA" altLang="en-US" dirty="0"/>
              <a:t>Recess</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B92087-87D6-0A53-35E1-0FE0A829E956}"/>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6671B0E3-ACC0-6F09-D8BC-075A66466E9A}"/>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2A9DBF4B-031D-C4C5-59E1-07C546EDC22E}"/>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a:extLst>
              <a:ext uri="{FF2B5EF4-FFF2-40B4-BE49-F238E27FC236}">
                <a16:creationId xmlns:a16="http://schemas.microsoft.com/office/drawing/2014/main" id="{C690F0D2-44E3-7998-3E16-0E799E73A10E}"/>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38FBF80-A91B-2CB3-EFC1-DA0431BD4DA6}"/>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Thursday May 15, 4pm CET</a:t>
            </a:r>
          </a:p>
          <a:p>
            <a:pPr lvl="1"/>
            <a:r>
              <a:rPr lang="en-CA" altLang="en-US" dirty="0"/>
              <a:t>Agenda Approval</a:t>
            </a:r>
            <a:endParaRPr lang="en-GB" dirty="0"/>
          </a:p>
          <a:p>
            <a:pPr lvl="1"/>
            <a:r>
              <a:rPr lang="en-GB" dirty="0"/>
              <a:t>Contributions</a:t>
            </a:r>
          </a:p>
          <a:p>
            <a:pPr lvl="2"/>
            <a:r>
              <a:rPr lang="en-US" altLang="en-US" sz="2000" dirty="0"/>
              <a:t>Puncturing low-power AP - doc 11-25/288 – Salem/Hart (Cisco)</a:t>
            </a:r>
          </a:p>
          <a:p>
            <a:pPr lvl="2"/>
            <a:r>
              <a:rPr lang="en-US" altLang="en-US" sz="2000" dirty="0"/>
              <a:t>FT AKM for PASN – doc 11-25/748 – Huang (Intel)</a:t>
            </a:r>
          </a:p>
          <a:p>
            <a:pPr lvl="2"/>
            <a:r>
              <a:rPr lang="en-US" altLang="en-US" sz="2000" dirty="0"/>
              <a:t>P2P TWT harmonization -  doc 11-25/255 – Hart (Cisco)</a:t>
            </a:r>
          </a:p>
          <a:p>
            <a:pPr lvl="2"/>
            <a:r>
              <a:rPr lang="en-US" altLang="en-US" sz="2000" dirty="0"/>
              <a:t>GCR Group Address – doc 11-25/850 – Sun </a:t>
            </a:r>
            <a:r>
              <a:rPr lang="en-US" altLang="en-US" sz="2000"/>
              <a:t>(MediaTek</a:t>
            </a:r>
            <a:r>
              <a:rPr lang="en-US" altLang="en-US" sz="2000" dirty="0"/>
              <a:t>)</a:t>
            </a:r>
          </a:p>
          <a:p>
            <a:pPr lvl="1"/>
            <a:r>
              <a:rPr lang="en-CA" altLang="en-US" dirty="0"/>
              <a:t>Motions – 11-24/1925</a:t>
            </a:r>
          </a:p>
          <a:p>
            <a:pPr lvl="1"/>
            <a:r>
              <a:rPr lang="en-CA" altLang="en-US" dirty="0"/>
              <a:t>Initial WG LB motion (slide 9)</a:t>
            </a:r>
          </a:p>
          <a:p>
            <a:pPr lvl="1"/>
            <a:r>
              <a:rPr lang="en-CA" altLang="en-US" dirty="0"/>
              <a:t>Timeline</a:t>
            </a:r>
          </a:p>
          <a:p>
            <a:pPr lvl="1"/>
            <a:r>
              <a:rPr lang="en-CA" altLang="en-US" dirty="0"/>
              <a:t>Plan for July,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206799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a:t>
            </a:r>
            <a:endParaRPr lang="en-US" altLang="en-US" sz="1800" dirty="0"/>
          </a:p>
          <a:p>
            <a:pPr>
              <a:lnSpc>
                <a:spcPct val="80000"/>
              </a:lnSpc>
            </a:pPr>
            <a:r>
              <a:rPr lang="en-US" altLang="en-US" sz="2000" dirty="0"/>
              <a:t>March meeting:</a:t>
            </a:r>
          </a:p>
          <a:p>
            <a:pPr marL="457200" lvl="1" indent="0">
              <a:lnSpc>
                <a:spcPct val="80000"/>
              </a:lnSpc>
              <a:buNone/>
            </a:pPr>
            <a:r>
              <a:rPr lang="en-US" altLang="en-US" dirty="0">
                <a:hlinkClick r:id="rId2"/>
              </a:rPr>
              <a:t>https://mentor.ieee.org/802.11/dcn/25/11-25-0470-00-000m-minutes-for-revmf-2025-march-plenary-atlanta.docx</a:t>
            </a:r>
          </a:p>
          <a:p>
            <a:pPr>
              <a:lnSpc>
                <a:spcPct val="80000"/>
              </a:lnSpc>
            </a:pPr>
            <a:r>
              <a:rPr lang="en-US" altLang="en-US" sz="2000" dirty="0"/>
              <a:t>April 28 teleconference:</a:t>
            </a:r>
          </a:p>
          <a:p>
            <a:pPr marL="457200" lvl="1" indent="0">
              <a:lnSpc>
                <a:spcPct val="80000"/>
              </a:lnSpc>
              <a:buNone/>
            </a:pPr>
            <a:r>
              <a:rPr lang="en-US" altLang="en-US" dirty="0"/>
              <a:t>&lt;doc 11-25/730&gt;</a:t>
            </a:r>
          </a:p>
          <a:p>
            <a:pPr marL="457200" lvl="1" indent="0">
              <a:lnSpc>
                <a:spcPct val="80000"/>
              </a:lnSpc>
              <a:buNone/>
            </a:pPr>
            <a:endParaRPr lang="en-CA" sz="2800"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941500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3941954"/>
          </a:xfrm>
        </p:spPr>
        <p:txBody>
          <a:bodyPr/>
          <a:lstStyle/>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Instruct the editor to prepare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and</a:t>
            </a:r>
            <a:endParaRPr lang="en-CA"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b="1" dirty="0">
                <a:effectLst/>
                <a:latin typeface="Times New Roman" panose="02020603050405020304" pitchFamily="18" charset="0"/>
                <a:ea typeface="Times New Roman" panose="02020603050405020304" pitchFamily="18" charset="0"/>
              </a:rPr>
              <a:t>Approve a 30 day Working Group Technical Letter Ballot asking the question “Should </a:t>
            </a:r>
            <a:r>
              <a:rPr lang="en-US" b="1" dirty="0" err="1">
                <a:effectLst/>
                <a:latin typeface="Times New Roman" panose="02020603050405020304" pitchFamily="18" charset="0"/>
                <a:ea typeface="Times New Roman" panose="02020603050405020304" pitchFamily="18" charset="0"/>
              </a:rPr>
              <a:t>REVmf</a:t>
            </a:r>
            <a:r>
              <a:rPr lang="en-US" b="1" dirty="0">
                <a:effectLst/>
                <a:latin typeface="Times New Roman" panose="02020603050405020304" pitchFamily="18" charset="0"/>
                <a:ea typeface="Times New Roman" panose="02020603050405020304" pitchFamily="18" charset="0"/>
              </a:rPr>
              <a:t> D1.0 be forwarded to SA Ballot?”</a:t>
            </a:r>
          </a:p>
          <a:p>
            <a:pPr marL="0" lvl="0" indent="0">
              <a:buNone/>
              <a:tabLst>
                <a:tab pos="457200" algn="l"/>
              </a:tabLst>
            </a:pPr>
            <a:endParaRPr lang="en-US" dirty="0">
              <a:latin typeface="Times New Roman" panose="02020603050405020304" pitchFamily="18" charset="0"/>
              <a:ea typeface="Times New Roman" panose="02020603050405020304" pitchFamily="18" charset="0"/>
            </a:endParaRPr>
          </a:p>
          <a:p>
            <a:pPr marL="0" lvl="0" indent="0">
              <a:buNone/>
              <a:tabLst>
                <a:tab pos="457200" algn="l"/>
              </a:tabLst>
            </a:pPr>
            <a:endParaRPr lang="en-US"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dirty="0">
                <a:latin typeface="Times New Roman" panose="02020603050405020304" pitchFamily="18" charset="0"/>
                <a:ea typeface="Times New Roman" panose="02020603050405020304" pitchFamily="18" charset="0"/>
              </a:rPr>
              <a:t>Moved:</a:t>
            </a:r>
          </a:p>
          <a:p>
            <a:pPr marL="0" lvl="0" indent="0">
              <a:buNone/>
              <a:tabLst>
                <a:tab pos="457200" algn="l"/>
              </a:tabLst>
            </a:pPr>
            <a:r>
              <a:rPr lang="en-US" dirty="0">
                <a:effectLst/>
                <a:latin typeface="Times New Roman" panose="02020603050405020304" pitchFamily="18" charset="0"/>
                <a:ea typeface="Times New Roman" panose="02020603050405020304" pitchFamily="18" charset="0"/>
              </a:rPr>
              <a:t>Second:</a:t>
            </a:r>
          </a:p>
          <a:p>
            <a:pPr marL="0" lvl="0" indent="0">
              <a:buNone/>
              <a:tabLst>
                <a:tab pos="457200" algn="l"/>
              </a:tabLst>
            </a:pPr>
            <a:r>
              <a:rPr lang="en-US" dirty="0">
                <a:latin typeface="Times New Roman" panose="02020603050405020304" pitchFamily="18" charset="0"/>
                <a:ea typeface="Times New Roman" panose="02020603050405020304" pitchFamily="18" charset="0"/>
              </a:rPr>
              <a:t>Results: </a:t>
            </a:r>
            <a:endParaRPr lang="en-CA" dirty="0">
              <a:effectLst/>
              <a:latin typeface="Times New Roman" panose="02020603050405020304" pitchFamily="18" charset="0"/>
              <a:ea typeface="Times New Roman" panose="02020603050405020304" pitchFamily="18" charset="0"/>
            </a:endParaRPr>
          </a:p>
          <a:p>
            <a:pPr marL="0" indent="0">
              <a:buNone/>
            </a:pPr>
            <a:r>
              <a:rPr lang="en-GB" b="1" dirty="0">
                <a:effectLst/>
                <a:latin typeface="Times New Roman" panose="02020603050405020304" pitchFamily="18" charset="0"/>
                <a:ea typeface="Times New Roman" panose="02020603050405020304" pitchFamily="18" charset="0"/>
              </a:rPr>
              <a:t> </a:t>
            </a:r>
            <a:endParaRPr lang="en-CA" dirty="0">
              <a:effectLst/>
              <a:latin typeface="Times New Roman" panose="02020603050405020304" pitchFamily="18" charset="0"/>
              <a:ea typeface="Times New Roman" panose="02020603050405020304" pitchFamily="18" charset="0"/>
            </a:endParaRPr>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a:t>Initial WG LB Motion</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6671353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116755</TotalTime>
  <Words>2482</Words>
  <Application>Microsoft Macintosh PowerPoint</Application>
  <PresentationFormat>Widescreen</PresentationFormat>
  <Paragraphs>266</Paragraphs>
  <Slides>22</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IEEE 802 plenary session</vt:lpstr>
      <vt:lpstr>Chair’s welcome and Patent Reminder</vt:lpstr>
      <vt:lpstr>REVmf Agenda</vt:lpstr>
      <vt:lpstr>REVmf Agenda</vt:lpstr>
      <vt:lpstr>REVmf Agenda</vt:lpstr>
      <vt:lpstr>REVmf minutes approval</vt:lpstr>
      <vt:lpstr>Initial WG LB Motion</vt:lpstr>
      <vt:lpstr>TGmf Timeline</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11-25/590</dc:title>
  <dc:subject>REVmf May 2025 Meeting Agenda</dc:subject>
  <dc:creator>montemurro.michael@gmail.com</dc:creator>
  <cp:keywords>May 2025</cp:keywords>
  <dc:description/>
  <cp:lastModifiedBy>Mike Montemurro</cp:lastModifiedBy>
  <cp:revision>4628</cp:revision>
  <cp:lastPrinted>2014-11-04T15:04:57Z</cp:lastPrinted>
  <dcterms:created xsi:type="dcterms:W3CDTF">2007-04-17T18:10:23Z</dcterms:created>
  <dcterms:modified xsi:type="dcterms:W3CDTF">2025-05-09T16:56:18Z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