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03" r:id="rId5"/>
    <p:sldId id="2463" r:id="rId6"/>
    <p:sldId id="2482" r:id="rId7"/>
    <p:sldId id="2459" r:id="rId8"/>
    <p:sldId id="2497" r:id="rId9"/>
    <p:sldId id="2495" r:id="rId10"/>
    <p:sldId id="2499" r:id="rId11"/>
    <p:sldId id="2498" r:id="rId12"/>
    <p:sldId id="2500" r:id="rId13"/>
    <p:sldId id="2501" r:id="rId14"/>
    <p:sldId id="2502" r:id="rId15"/>
    <p:sldId id="2490" r:id="rId16"/>
    <p:sldId id="553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B2D213-EFD5-2A19-6BB4-F74FCDBBFC54}" name="Iñaki Val Beitia" initials="IVB" userId="142b1726718d4f29" providerId="Windows Live"/>
  <p188:author id="{5CEE8443-7BA0-58C8-68A2-C7137259E896}" name="Cavalcanti, Dave" initials="CD" userId="S::dave.cavalcanti@intel.com::9ea5236a-efed-4310-84d3-1764e087ca35" providerId="AD"/>
  <p188:author id="{13A92F55-695F-BD3F-64F7-160958EDFD5F}" name="Sigurd Schelstraete" initials="SS" userId="Sigurd Schelstraete" providerId="None"/>
  <p188:author id="{7E0E937C-C2F1-05D9-6006-1072F561F262}" name="Iñaki Val Beitia" initials="IVB" userId="S::ival@maxlinear.com::c091fdec-014d-40a0-997a-9f48f5a155e9" providerId="AD"/>
  <p188:author id="{D54C35BA-4BB6-BEC7-4737-16117DD879E7}" name="Sigurd Schelstraete" initials="SS" userId="S::sschelstraete@maxlinear.com::cc1875bc-5b00-4f0e-92c1-b5b7dcde1a2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2" initials="R2" lastIdx="1" clrIdx="0">
    <p:extLst>
      <p:ext uri="{19B8F6BF-5375-455C-9EA6-DF929625EA0E}">
        <p15:presenceInfo xmlns:p15="http://schemas.microsoft.com/office/powerpoint/2012/main" userId="R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3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B8FE6D-BFF3-4825-A750-D793D3B7662E}" v="17" dt="2025-07-24T07:54:13.5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7" autoAdjust="0"/>
    <p:restoredTop sz="81323" autoAdjust="0"/>
  </p:normalViewPr>
  <p:slideViewPr>
    <p:cSldViewPr snapToGrid="0">
      <p:cViewPr varScale="1">
        <p:scale>
          <a:sx n="111" d="100"/>
          <a:sy n="111" d="100"/>
        </p:scale>
        <p:origin x="1632" y="96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294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ñaki Val Beitia" userId="c091fdec-014d-40a0-997a-9f48f5a155e9" providerId="ADAL" clId="{277FA19B-7D5A-4388-AED0-593A287A0DA8}"/>
    <pc:docChg chg="undo custSel modSld">
      <pc:chgData name="Iñaki Val Beitia" userId="c091fdec-014d-40a0-997a-9f48f5a155e9" providerId="ADAL" clId="{277FA19B-7D5A-4388-AED0-593A287A0DA8}" dt="2024-08-01T08:27:48.785" v="197"/>
      <pc:docMkLst>
        <pc:docMk/>
      </pc:docMkLst>
      <pc:sldChg chg="modSp mod modCm">
        <pc:chgData name="Iñaki Val Beitia" userId="c091fdec-014d-40a0-997a-9f48f5a155e9" providerId="ADAL" clId="{277FA19B-7D5A-4388-AED0-593A287A0DA8}" dt="2024-08-01T07:39:41.605" v="55" actId="207"/>
        <pc:sldMkLst>
          <pc:docMk/>
          <pc:sldMk cId="4200905189" sldId="243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Iñaki Val Beitia" userId="c091fdec-014d-40a0-997a-9f48f5a155e9" providerId="ADAL" clId="{277FA19B-7D5A-4388-AED0-593A287A0DA8}" dt="2024-08-01T07:32:54.110" v="9"/>
              <pc2:cmMkLst xmlns:pc2="http://schemas.microsoft.com/office/powerpoint/2019/9/main/command">
                <pc:docMk/>
                <pc:sldMk cId="4200905189" sldId="2435"/>
                <pc2:cmMk id="{EDB58FEA-87D6-4627-A7E4-9547AAA66940}"/>
              </pc2:cmMkLst>
            </pc226:cmChg>
          </p:ext>
        </pc:extLst>
      </pc:sldChg>
      <pc:sldChg chg="modCm">
        <pc:chgData name="Iñaki Val Beitia" userId="c091fdec-014d-40a0-997a-9f48f5a155e9" providerId="ADAL" clId="{277FA19B-7D5A-4388-AED0-593A287A0DA8}" dt="2024-08-01T08:27:48.785" v="197"/>
        <pc:sldMkLst>
          <pc:docMk/>
          <pc:sldMk cId="939430360" sldId="24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Iñaki Val Beitia" userId="c091fdec-014d-40a0-997a-9f48f5a155e9" providerId="ADAL" clId="{277FA19B-7D5A-4388-AED0-593A287A0DA8}" dt="2024-08-01T08:27:48.785" v="197"/>
              <pc2:cmMkLst xmlns:pc2="http://schemas.microsoft.com/office/powerpoint/2019/9/main/command">
                <pc:docMk/>
                <pc:sldMk cId="939430360" sldId="2456"/>
                <pc2:cmMk id="{96DCB5EB-4DFA-456D-B8F7-AA11F9511CBF}"/>
              </pc2:cmMkLst>
              <pc226:cmRplyChg chg="add mod">
                <pc226:chgData name="Iñaki Val Beitia" userId="c091fdec-014d-40a0-997a-9f48f5a155e9" providerId="ADAL" clId="{277FA19B-7D5A-4388-AED0-593A287A0DA8}" dt="2024-08-01T08:27:48.785" v="197"/>
                <pc2:cmRplyMkLst xmlns:pc2="http://schemas.microsoft.com/office/powerpoint/2019/9/main/command">
                  <pc:docMk/>
                  <pc:sldMk cId="939430360" sldId="2456"/>
                  <pc2:cmMk id="{96DCB5EB-4DFA-456D-B8F7-AA11F9511CBF}"/>
                  <pc2:cmRplyMk id="{019C6BFD-B697-495F-8BF9-41E1C99F2D4F}"/>
                </pc2:cmRplyMkLst>
              </pc226:cmRplyChg>
            </pc226:cmChg>
          </p:ext>
        </pc:extLst>
      </pc:sldChg>
      <pc:sldChg chg="modSp mod modCm">
        <pc:chgData name="Iñaki Val Beitia" userId="c091fdec-014d-40a0-997a-9f48f5a155e9" providerId="ADAL" clId="{277FA19B-7D5A-4388-AED0-593A287A0DA8}" dt="2024-08-01T07:39:36.056" v="54" actId="207"/>
        <pc:sldMkLst>
          <pc:docMk/>
          <pc:sldMk cId="1790113499" sldId="24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Iñaki Val Beitia" userId="c091fdec-014d-40a0-997a-9f48f5a155e9" providerId="ADAL" clId="{277FA19B-7D5A-4388-AED0-593A287A0DA8}" dt="2024-08-01T07:32:29.714" v="5"/>
              <pc2:cmMkLst xmlns:pc2="http://schemas.microsoft.com/office/powerpoint/2019/9/main/command">
                <pc:docMk/>
                <pc:sldMk cId="1790113499" sldId="2458"/>
                <pc2:cmMk id="{796B9A3B-9EB2-42DB-93D8-55D6549EFAC5}"/>
              </pc2:cmMkLst>
            </pc226:cmChg>
          </p:ext>
        </pc:extLst>
      </pc:sldChg>
      <pc:sldChg chg="modCm">
        <pc:chgData name="Iñaki Val Beitia" userId="c091fdec-014d-40a0-997a-9f48f5a155e9" providerId="ADAL" clId="{277FA19B-7D5A-4388-AED0-593A287A0DA8}" dt="2024-08-01T07:49:34.976" v="58"/>
        <pc:sldMkLst>
          <pc:docMk/>
          <pc:sldMk cId="2847220001" sldId="24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Iñaki Val Beitia" userId="c091fdec-014d-40a0-997a-9f48f5a155e9" providerId="ADAL" clId="{277FA19B-7D5A-4388-AED0-593A287A0DA8}" dt="2024-08-01T07:49:34.976" v="58"/>
              <pc2:cmMkLst xmlns:pc2="http://schemas.microsoft.com/office/powerpoint/2019/9/main/command">
                <pc:docMk/>
                <pc:sldMk cId="2847220001" sldId="2460"/>
                <pc2:cmMk id="{4D22A0E3-F3FF-4EC4-B632-31576EBAAA0E}"/>
              </pc2:cmMkLst>
              <pc226:cmRplyChg chg="add">
                <pc226:chgData name="Iñaki Val Beitia" userId="c091fdec-014d-40a0-997a-9f48f5a155e9" providerId="ADAL" clId="{277FA19B-7D5A-4388-AED0-593A287A0DA8}" dt="2024-08-01T07:49:34.976" v="58"/>
                <pc2:cmRplyMkLst xmlns:pc2="http://schemas.microsoft.com/office/powerpoint/2019/9/main/command">
                  <pc:docMk/>
                  <pc:sldMk cId="2847220001" sldId="2460"/>
                  <pc2:cmMk id="{4D22A0E3-F3FF-4EC4-B632-31576EBAAA0E}"/>
                  <pc2:cmRplyMk id="{6DDDB8C1-4EA6-4E71-9BF4-F60569856B8D}"/>
                </pc2:cmRplyMkLst>
              </pc226:cmRplyChg>
            </pc226:cmChg>
          </p:ext>
        </pc:extLst>
      </pc:sldChg>
      <pc:sldChg chg="addSp modSp mod modCm">
        <pc:chgData name="Iñaki Val Beitia" userId="c091fdec-014d-40a0-997a-9f48f5a155e9" providerId="ADAL" clId="{277FA19B-7D5A-4388-AED0-593A287A0DA8}" dt="2024-08-01T07:39:53.749" v="56" actId="207"/>
        <pc:sldMkLst>
          <pc:docMk/>
          <pc:sldMk cId="3317289597" sldId="24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Iñaki Val Beitia" userId="c091fdec-014d-40a0-997a-9f48f5a155e9" providerId="ADAL" clId="{277FA19B-7D5A-4388-AED0-593A287A0DA8}" dt="2024-08-01T07:39:15.676" v="53"/>
              <pc2:cmMkLst xmlns:pc2="http://schemas.microsoft.com/office/powerpoint/2019/9/main/command">
                <pc:docMk/>
                <pc:sldMk cId="3317289597" sldId="2464"/>
                <pc2:cmMk id="{5C0721D9-F53D-47EB-A160-A5198E9EE4CA}"/>
              </pc2:cmMkLst>
            </pc226:cmChg>
          </p:ext>
        </pc:extLst>
      </pc:sldChg>
      <pc:sldChg chg="modCm">
        <pc:chgData name="Iñaki Val Beitia" userId="c091fdec-014d-40a0-997a-9f48f5a155e9" providerId="ADAL" clId="{277FA19B-7D5A-4388-AED0-593A287A0DA8}" dt="2024-08-01T07:47:47.835" v="57"/>
        <pc:sldMkLst>
          <pc:docMk/>
          <pc:sldMk cId="654723919" sldId="24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Iñaki Val Beitia" userId="c091fdec-014d-40a0-997a-9f48f5a155e9" providerId="ADAL" clId="{277FA19B-7D5A-4388-AED0-593A287A0DA8}" dt="2024-08-01T07:47:47.835" v="57"/>
              <pc2:cmMkLst xmlns:pc2="http://schemas.microsoft.com/office/powerpoint/2019/9/main/command">
                <pc:docMk/>
                <pc:sldMk cId="654723919" sldId="2465"/>
                <pc2:cmMk id="{C3E08A84-2F26-427C-9C4B-67EFB2F5F509}"/>
              </pc2:cmMkLst>
              <pc226:cmRplyChg chg="add">
                <pc226:chgData name="Iñaki Val Beitia" userId="c091fdec-014d-40a0-997a-9f48f5a155e9" providerId="ADAL" clId="{277FA19B-7D5A-4388-AED0-593A287A0DA8}" dt="2024-08-01T07:47:47.835" v="57"/>
                <pc2:cmRplyMkLst xmlns:pc2="http://schemas.microsoft.com/office/powerpoint/2019/9/main/command">
                  <pc:docMk/>
                  <pc:sldMk cId="654723919" sldId="2465"/>
                  <pc2:cmMk id="{C3E08A84-2F26-427C-9C4B-67EFB2F5F509}"/>
                  <pc2:cmRplyMk id="{6C31F72F-C555-46BD-8EEF-9F5E223015AD}"/>
                </pc2:cmRplyMkLst>
              </pc226:cmRplyChg>
            </pc226:cmChg>
          </p:ext>
        </pc:extLst>
      </pc:sldChg>
      <pc:sldChg chg="modSp mod modCm">
        <pc:chgData name="Iñaki Val Beitia" userId="c091fdec-014d-40a0-997a-9f48f5a155e9" providerId="ADAL" clId="{277FA19B-7D5A-4388-AED0-593A287A0DA8}" dt="2024-08-01T07:52:05.276" v="61"/>
        <pc:sldMkLst>
          <pc:docMk/>
          <pc:sldMk cId="2015360470" sldId="24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Iñaki Val Beitia" userId="c091fdec-014d-40a0-997a-9f48f5a155e9" providerId="ADAL" clId="{277FA19B-7D5A-4388-AED0-593A287A0DA8}" dt="2024-08-01T07:52:05.276" v="61"/>
              <pc2:cmMkLst xmlns:pc2="http://schemas.microsoft.com/office/powerpoint/2019/9/main/command">
                <pc:docMk/>
                <pc:sldMk cId="2015360470" sldId="2468"/>
                <pc2:cmMk id="{184777A8-F202-4306-8E1F-87A5325683EA}"/>
              </pc2:cmMkLst>
            </pc226:cmChg>
          </p:ext>
        </pc:extLst>
      </pc:sldChg>
      <pc:sldChg chg="modSp mod modCm">
        <pc:chgData name="Iñaki Val Beitia" userId="c091fdec-014d-40a0-997a-9f48f5a155e9" providerId="ADAL" clId="{277FA19B-7D5A-4388-AED0-593A287A0DA8}" dt="2024-08-01T08:17:29.366" v="130"/>
        <pc:sldMkLst>
          <pc:docMk/>
          <pc:sldMk cId="3679767084" sldId="247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Iñaki Val Beitia" userId="c091fdec-014d-40a0-997a-9f48f5a155e9" providerId="ADAL" clId="{277FA19B-7D5A-4388-AED0-593A287A0DA8}" dt="2024-08-01T07:58:16.312" v="62"/>
              <pc2:cmMkLst xmlns:pc2="http://schemas.microsoft.com/office/powerpoint/2019/9/main/command">
                <pc:docMk/>
                <pc:sldMk cId="3679767084" sldId="2474"/>
                <pc2:cmMk id="{B30E4733-30A5-4CDE-B636-CE112F8B8183}"/>
              </pc2:cmMkLst>
              <pc226:cmRplyChg chg="add">
                <pc226:chgData name="Iñaki Val Beitia" userId="c091fdec-014d-40a0-997a-9f48f5a155e9" providerId="ADAL" clId="{277FA19B-7D5A-4388-AED0-593A287A0DA8}" dt="2024-08-01T07:58:16.312" v="62"/>
                <pc2:cmRplyMkLst xmlns:pc2="http://schemas.microsoft.com/office/powerpoint/2019/9/main/command">
                  <pc:docMk/>
                  <pc:sldMk cId="3679767084" sldId="2474"/>
                  <pc2:cmMk id="{B30E4733-30A5-4CDE-B636-CE112F8B8183}"/>
                  <pc2:cmRplyMk id="{0224436C-4AD1-42C4-8FD1-EBB343AFD685}"/>
                </pc2:cmRplyMkLst>
              </pc226:cmRplyChg>
            </pc226:cmChg>
            <pc226:cmChg xmlns:pc226="http://schemas.microsoft.com/office/powerpoint/2022/06/main/command" chg="mod">
              <pc226:chgData name="Iñaki Val Beitia" userId="c091fdec-014d-40a0-997a-9f48f5a155e9" providerId="ADAL" clId="{277FA19B-7D5A-4388-AED0-593A287A0DA8}" dt="2024-08-01T08:17:29.366" v="130"/>
              <pc2:cmMkLst xmlns:pc2="http://schemas.microsoft.com/office/powerpoint/2019/9/main/command">
                <pc:docMk/>
                <pc:sldMk cId="3679767084" sldId="2474"/>
                <pc2:cmMk id="{04FBEF69-5402-4FE0-9979-52B6F50014A4}"/>
              </pc2:cmMkLst>
            </pc226:cmChg>
          </p:ext>
        </pc:extLst>
      </pc:sldChg>
      <pc:sldChg chg="addSp delSp modSp mod modCm">
        <pc:chgData name="Iñaki Val Beitia" userId="c091fdec-014d-40a0-997a-9f48f5a155e9" providerId="ADAL" clId="{277FA19B-7D5A-4388-AED0-593A287A0DA8}" dt="2024-08-01T08:17:03.462" v="111" actId="20577"/>
        <pc:sldMkLst>
          <pc:docMk/>
          <pc:sldMk cId="241416279" sldId="247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Iñaki Val Beitia" userId="c091fdec-014d-40a0-997a-9f48f5a155e9" providerId="ADAL" clId="{277FA19B-7D5A-4388-AED0-593A287A0DA8}" dt="2024-08-01T08:16:40.795" v="92"/>
              <pc2:cmMkLst xmlns:pc2="http://schemas.microsoft.com/office/powerpoint/2019/9/main/command">
                <pc:docMk/>
                <pc:sldMk cId="241416279" sldId="2475"/>
                <pc2:cmMk id="{3E176927-E1C2-4674-8FE6-9DB2E7E44BF9}"/>
              </pc2:cmMkLst>
            </pc226:cmChg>
          </p:ext>
        </pc:extLst>
      </pc:sldChg>
      <pc:sldChg chg="modSp mod">
        <pc:chgData name="Iñaki Val Beitia" userId="c091fdec-014d-40a0-997a-9f48f5a155e9" providerId="ADAL" clId="{277FA19B-7D5A-4388-AED0-593A287A0DA8}" dt="2024-08-01T08:14:15.091" v="83" actId="20577"/>
        <pc:sldMkLst>
          <pc:docMk/>
          <pc:sldMk cId="3045740379" sldId="2477"/>
        </pc:sldMkLst>
      </pc:sldChg>
      <pc:sldChg chg="modSp mod">
        <pc:chgData name="Iñaki Val Beitia" userId="c091fdec-014d-40a0-997a-9f48f5a155e9" providerId="ADAL" clId="{277FA19B-7D5A-4388-AED0-593A287A0DA8}" dt="2024-08-01T08:17:16.352" v="129" actId="20577"/>
        <pc:sldMkLst>
          <pc:docMk/>
          <pc:sldMk cId="515657514" sldId="2478"/>
        </pc:sldMkLst>
      </pc:sldChg>
      <pc:sldChg chg="modSp mod">
        <pc:chgData name="Iñaki Val Beitia" userId="c091fdec-014d-40a0-997a-9f48f5a155e9" providerId="ADAL" clId="{277FA19B-7D5A-4388-AED0-593A287A0DA8}" dt="2024-08-01T08:23:36.123" v="175" actId="1036"/>
        <pc:sldMkLst>
          <pc:docMk/>
          <pc:sldMk cId="3852407384" sldId="2480"/>
        </pc:sldMkLst>
      </pc:sldChg>
      <pc:sldChg chg="modSp mod">
        <pc:chgData name="Iñaki Val Beitia" userId="c091fdec-014d-40a0-997a-9f48f5a155e9" providerId="ADAL" clId="{277FA19B-7D5A-4388-AED0-593A287A0DA8}" dt="2024-08-01T08:23:50.157" v="195" actId="404"/>
        <pc:sldMkLst>
          <pc:docMk/>
          <pc:sldMk cId="3416542213" sldId="2481"/>
        </pc:sldMkLst>
      </pc:sldChg>
    </pc:docChg>
  </pc:docChgLst>
  <pc:docChgLst>
    <pc:chgData name="Iñaki Val Beitia" userId="c091fdec-014d-40a0-997a-9f48f5a155e9" providerId="ADAL" clId="{26A9C937-4EC4-47B7-B98B-4FB879FE16BA}"/>
    <pc:docChg chg="undo redo custSel addSld delSld modSld sldOrd modMainMaster">
      <pc:chgData name="Iñaki Val Beitia" userId="c091fdec-014d-40a0-997a-9f48f5a155e9" providerId="ADAL" clId="{26A9C937-4EC4-47B7-B98B-4FB879FE16BA}" dt="2025-02-12T14:52:15.592" v="8438" actId="478"/>
      <pc:docMkLst>
        <pc:docMk/>
      </pc:docMkLst>
      <pc:sldChg chg="modSp mod">
        <pc:chgData name="Iñaki Val Beitia" userId="c091fdec-014d-40a0-997a-9f48f5a155e9" providerId="ADAL" clId="{26A9C937-4EC4-47B7-B98B-4FB879FE16BA}" dt="2025-01-11T13:34:53.728" v="8236"/>
        <pc:sldMkLst>
          <pc:docMk/>
          <pc:sldMk cId="0" sldId="256"/>
        </pc:sldMkLst>
      </pc:sldChg>
      <pc:sldChg chg="modSp mod">
        <pc:chgData name="Iñaki Val Beitia" userId="c091fdec-014d-40a0-997a-9f48f5a155e9" providerId="ADAL" clId="{26A9C937-4EC4-47B7-B98B-4FB879FE16BA}" dt="2025-01-11T13:40:58.761" v="8419" actId="20577"/>
        <pc:sldMkLst>
          <pc:docMk/>
          <pc:sldMk cId="4123505415" sldId="553"/>
        </pc:sldMkLst>
      </pc:sldChg>
      <pc:sldChg chg="modSp mod">
        <pc:chgData name="Iñaki Val Beitia" userId="c091fdec-014d-40a0-997a-9f48f5a155e9" providerId="ADAL" clId="{26A9C937-4EC4-47B7-B98B-4FB879FE16BA}" dt="2025-01-11T13:25:27.513" v="8227" actId="20577"/>
        <pc:sldMkLst>
          <pc:docMk/>
          <pc:sldMk cId="3217881879" sldId="2433"/>
        </pc:sldMkLst>
      </pc:sldChg>
      <pc:sldChg chg="modSp mod">
        <pc:chgData name="Iñaki Val Beitia" userId="c091fdec-014d-40a0-997a-9f48f5a155e9" providerId="ADAL" clId="{26A9C937-4EC4-47B7-B98B-4FB879FE16BA}" dt="2025-01-11T13:41:05.957" v="8424" actId="20577"/>
        <pc:sldMkLst>
          <pc:docMk/>
          <pc:sldMk cId="4200905189" sldId="2435"/>
        </pc:sldMkLst>
      </pc:sldChg>
      <pc:sldChg chg="modSp mod">
        <pc:chgData name="Iñaki Val Beitia" userId="c091fdec-014d-40a0-997a-9f48f5a155e9" providerId="ADAL" clId="{26A9C937-4EC4-47B7-B98B-4FB879FE16BA}" dt="2025-01-11T13:03:52.351" v="7969" actId="20577"/>
        <pc:sldMkLst>
          <pc:docMk/>
          <pc:sldMk cId="482410919" sldId="2443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939430360" sldId="2456"/>
        </pc:sldMkLst>
      </pc:sldChg>
      <pc:sldChg chg="modSp del mod">
        <pc:chgData name="Iñaki Val Beitia" userId="c091fdec-014d-40a0-997a-9f48f5a155e9" providerId="ADAL" clId="{26A9C937-4EC4-47B7-B98B-4FB879FE16BA}" dt="2024-12-14T15:15:02.642" v="34" actId="47"/>
        <pc:sldMkLst>
          <pc:docMk/>
          <pc:sldMk cId="1790113499" sldId="2458"/>
        </pc:sldMkLst>
      </pc:sldChg>
      <pc:sldChg chg="addSp delSp modSp mod">
        <pc:chgData name="Iñaki Val Beitia" userId="c091fdec-014d-40a0-997a-9f48f5a155e9" providerId="ADAL" clId="{26A9C937-4EC4-47B7-B98B-4FB879FE16BA}" dt="2025-01-11T13:08:35.831" v="8077" actId="1076"/>
        <pc:sldMkLst>
          <pc:docMk/>
          <pc:sldMk cId="4051520602" sldId="2459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2847220001" sldId="2460"/>
        </pc:sldMkLst>
      </pc:sldChg>
      <pc:sldChg chg="addSp delSp modSp mod">
        <pc:chgData name="Iñaki Val Beitia" userId="c091fdec-014d-40a0-997a-9f48f5a155e9" providerId="ADAL" clId="{26A9C937-4EC4-47B7-B98B-4FB879FE16BA}" dt="2025-01-11T13:05:10.013" v="7991" actId="20577"/>
        <pc:sldMkLst>
          <pc:docMk/>
          <pc:sldMk cId="3853111001" sldId="2463"/>
        </pc:sldMkLst>
      </pc:sldChg>
      <pc:sldChg chg="del">
        <pc:chgData name="Iñaki Val Beitia" userId="c091fdec-014d-40a0-997a-9f48f5a155e9" providerId="ADAL" clId="{26A9C937-4EC4-47B7-B98B-4FB879FE16BA}" dt="2024-12-20T08:26:33.770" v="139" actId="47"/>
        <pc:sldMkLst>
          <pc:docMk/>
          <pc:sldMk cId="3317289597" sldId="2464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654723919" sldId="2465"/>
        </pc:sldMkLst>
      </pc:sldChg>
      <pc:sldChg chg="del">
        <pc:chgData name="Iñaki Val Beitia" userId="c091fdec-014d-40a0-997a-9f48f5a155e9" providerId="ADAL" clId="{26A9C937-4EC4-47B7-B98B-4FB879FE16BA}" dt="2025-01-07T14:09:32.803" v="508" actId="47"/>
        <pc:sldMkLst>
          <pc:docMk/>
          <pc:sldMk cId="2223560800" sldId="2466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2467760275" sldId="2467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2015360470" sldId="2468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3679767084" sldId="2474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241416279" sldId="2475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3045740379" sldId="2477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515657514" sldId="2478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3010279236" sldId="2479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3852407384" sldId="2480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3416542213" sldId="2481"/>
        </pc:sldMkLst>
      </pc:sldChg>
      <pc:sldChg chg="delSp modSp add mod">
        <pc:chgData name="Iñaki Val Beitia" userId="c091fdec-014d-40a0-997a-9f48f5a155e9" providerId="ADAL" clId="{26A9C937-4EC4-47B7-B98B-4FB879FE16BA}" dt="2025-02-12T14:52:15.592" v="8438" actId="478"/>
        <pc:sldMkLst>
          <pc:docMk/>
          <pc:sldMk cId="808951110" sldId="2482"/>
        </pc:sldMkLst>
      </pc:sldChg>
      <pc:sldChg chg="addSp delSp modSp add mod">
        <pc:chgData name="Iñaki Val Beitia" userId="c091fdec-014d-40a0-997a-9f48f5a155e9" providerId="ADAL" clId="{26A9C937-4EC4-47B7-B98B-4FB879FE16BA}" dt="2025-01-10T13:16:57.621" v="6128"/>
        <pc:sldMkLst>
          <pc:docMk/>
          <pc:sldMk cId="1464548906" sldId="2483"/>
        </pc:sldMkLst>
      </pc:sldChg>
      <pc:sldChg chg="addSp delSp modSp add mod">
        <pc:chgData name="Iñaki Val Beitia" userId="c091fdec-014d-40a0-997a-9f48f5a155e9" providerId="ADAL" clId="{26A9C937-4EC4-47B7-B98B-4FB879FE16BA}" dt="2025-01-10T13:17:15.463" v="6135"/>
        <pc:sldMkLst>
          <pc:docMk/>
          <pc:sldMk cId="2093463570" sldId="2484"/>
        </pc:sldMkLst>
      </pc:sldChg>
      <pc:sldChg chg="addSp delSp modSp add mod">
        <pc:chgData name="Iñaki Val Beitia" userId="c091fdec-014d-40a0-997a-9f48f5a155e9" providerId="ADAL" clId="{26A9C937-4EC4-47B7-B98B-4FB879FE16BA}" dt="2025-01-10T13:17:01.548" v="6129"/>
        <pc:sldMkLst>
          <pc:docMk/>
          <pc:sldMk cId="2880420772" sldId="2485"/>
        </pc:sldMkLst>
      </pc:sldChg>
      <pc:sldChg chg="add del">
        <pc:chgData name="Iñaki Val Beitia" userId="c091fdec-014d-40a0-997a-9f48f5a155e9" providerId="ADAL" clId="{26A9C937-4EC4-47B7-B98B-4FB879FE16BA}" dt="2025-01-09T13:58:09.602" v="3321" actId="47"/>
        <pc:sldMkLst>
          <pc:docMk/>
          <pc:sldMk cId="3269256137" sldId="2486"/>
        </pc:sldMkLst>
      </pc:sldChg>
      <pc:sldChg chg="addSp delSp modSp add mod">
        <pc:chgData name="Iñaki Val Beitia" userId="c091fdec-014d-40a0-997a-9f48f5a155e9" providerId="ADAL" clId="{26A9C937-4EC4-47B7-B98B-4FB879FE16BA}" dt="2025-01-10T13:17:04.640" v="6130"/>
        <pc:sldMkLst>
          <pc:docMk/>
          <pc:sldMk cId="1268740816" sldId="2487"/>
        </pc:sldMkLst>
      </pc:sldChg>
      <pc:sldChg chg="addSp delSp modSp add mod">
        <pc:chgData name="Iñaki Val Beitia" userId="c091fdec-014d-40a0-997a-9f48f5a155e9" providerId="ADAL" clId="{26A9C937-4EC4-47B7-B98B-4FB879FE16BA}" dt="2025-01-10T13:17:09.985" v="6133"/>
        <pc:sldMkLst>
          <pc:docMk/>
          <pc:sldMk cId="506074906" sldId="2488"/>
        </pc:sldMkLst>
      </pc:sldChg>
      <pc:sldChg chg="addSp delSp modSp add mod">
        <pc:chgData name="Iñaki Val Beitia" userId="c091fdec-014d-40a0-997a-9f48f5a155e9" providerId="ADAL" clId="{26A9C937-4EC4-47B7-B98B-4FB879FE16BA}" dt="2025-01-11T13:38:26.993" v="8352" actId="20577"/>
        <pc:sldMkLst>
          <pc:docMk/>
          <pc:sldMk cId="3730881248" sldId="2489"/>
        </pc:sldMkLst>
      </pc:sldChg>
      <pc:sldChg chg="modSp add mod ord">
        <pc:chgData name="Iñaki Val Beitia" userId="c091fdec-014d-40a0-997a-9f48f5a155e9" providerId="ADAL" clId="{26A9C937-4EC4-47B7-B98B-4FB879FE16BA}" dt="2025-01-11T13:23:16.923" v="8214" actId="403"/>
        <pc:sldMkLst>
          <pc:docMk/>
          <pc:sldMk cId="2389262308" sldId="2490"/>
        </pc:sldMkLst>
      </pc:sldChg>
      <pc:sldChg chg="addSp delSp modSp add mod">
        <pc:chgData name="Iñaki Val Beitia" userId="c091fdec-014d-40a0-997a-9f48f5a155e9" providerId="ADAL" clId="{26A9C937-4EC4-47B7-B98B-4FB879FE16BA}" dt="2025-01-10T13:17:21.502" v="6137"/>
        <pc:sldMkLst>
          <pc:docMk/>
          <pc:sldMk cId="3129959763" sldId="2491"/>
        </pc:sldMkLst>
      </pc:sldChg>
      <pc:sldChg chg="modSp add mod">
        <pc:chgData name="Iñaki Val Beitia" userId="c091fdec-014d-40a0-997a-9f48f5a155e9" providerId="ADAL" clId="{26A9C937-4EC4-47B7-B98B-4FB879FE16BA}" dt="2025-01-10T13:17:18.573" v="6136"/>
        <pc:sldMkLst>
          <pc:docMk/>
          <pc:sldMk cId="2371866959" sldId="2492"/>
        </pc:sldMkLst>
      </pc:sldChg>
      <pc:sldChg chg="modSp add mod">
        <pc:chgData name="Iñaki Val Beitia" userId="c091fdec-014d-40a0-997a-9f48f5a155e9" providerId="ADAL" clId="{26A9C937-4EC4-47B7-B98B-4FB879FE16BA}" dt="2025-01-11T13:24:35.279" v="8216" actId="20577"/>
        <pc:sldMkLst>
          <pc:docMk/>
          <pc:sldMk cId="3752945129" sldId="2493"/>
        </pc:sldMkLst>
      </pc:sldChg>
      <pc:sldChg chg="addSp delSp modSp add mod">
        <pc:chgData name="Iñaki Val Beitia" userId="c091fdec-014d-40a0-997a-9f48f5a155e9" providerId="ADAL" clId="{26A9C937-4EC4-47B7-B98B-4FB879FE16BA}" dt="2025-02-12T14:51:45.520" v="8437" actId="1076"/>
        <pc:sldMkLst>
          <pc:docMk/>
          <pc:sldMk cId="907552136" sldId="2494"/>
        </pc:sldMkLst>
      </pc:sldChg>
      <pc:sldMasterChg chg="modSp mod">
        <pc:chgData name="Iñaki Val Beitia" userId="c091fdec-014d-40a0-997a-9f48f5a155e9" providerId="ADAL" clId="{26A9C937-4EC4-47B7-B98B-4FB879FE16BA}" dt="2025-01-10T13:16:15.350" v="6113" actId="20577"/>
        <pc:sldMasterMkLst>
          <pc:docMk/>
          <pc:sldMasterMk cId="0" sldId="2147483648"/>
        </pc:sldMasterMkLst>
      </pc:sldMasterChg>
    </pc:docChg>
  </pc:docChgLst>
  <pc:docChgLst>
    <pc:chgData name="Iñaki Val Beitia" userId="c091fdec-014d-40a0-997a-9f48f5a155e9" providerId="ADAL" clId="{4515E5B4-AA07-4DAD-B9B4-1E2F2BA18708}"/>
    <pc:docChg chg="delSld modSld">
      <pc:chgData name="Iñaki Val Beitia" userId="c091fdec-014d-40a0-997a-9f48f5a155e9" providerId="ADAL" clId="{4515E5B4-AA07-4DAD-B9B4-1E2F2BA18708}" dt="2025-03-10T09:44:06.477" v="30" actId="113"/>
      <pc:docMkLst>
        <pc:docMk/>
      </pc:docMkLst>
      <pc:sldChg chg="modSp mod">
        <pc:chgData name="Iñaki Val Beitia" userId="c091fdec-014d-40a0-997a-9f48f5a155e9" providerId="ADAL" clId="{4515E5B4-AA07-4DAD-B9B4-1E2F2BA18708}" dt="2025-03-10T09:43:32.248" v="28" actId="20577"/>
        <pc:sldMkLst>
          <pc:docMk/>
          <pc:sldMk cId="3217881879" sldId="2433"/>
        </pc:sldMkLst>
      </pc:sldChg>
      <pc:sldChg chg="modSp mod">
        <pc:chgData name="Iñaki Val Beitia" userId="c091fdec-014d-40a0-997a-9f48f5a155e9" providerId="ADAL" clId="{4515E5B4-AA07-4DAD-B9B4-1E2F2BA18708}" dt="2025-03-10T09:44:06.477" v="30" actId="113"/>
        <pc:sldMkLst>
          <pc:docMk/>
          <pc:sldMk cId="2093463570" sldId="2484"/>
        </pc:sldMkLst>
      </pc:sldChg>
      <pc:sldChg chg="del">
        <pc:chgData name="Iñaki Val Beitia" userId="c091fdec-014d-40a0-997a-9f48f5a155e9" providerId="ADAL" clId="{4515E5B4-AA07-4DAD-B9B4-1E2F2BA18708}" dt="2025-03-10T09:42:17.749" v="0" actId="47"/>
        <pc:sldMkLst>
          <pc:docMk/>
          <pc:sldMk cId="3752945129" sldId="2493"/>
        </pc:sldMkLst>
      </pc:sldChg>
    </pc:docChg>
  </pc:docChgLst>
  <pc:docChgLst>
    <pc:chgData name="Iñaki Val Beitia" userId="c091fdec-014d-40a0-997a-9f48f5a155e9" providerId="ADAL" clId="{940C9F51-1485-46BE-AA35-42023C68D4F7}"/>
    <pc:docChg chg="undo redo custSel addSld delSld modSld modMainMaster">
      <pc:chgData name="Iñaki Val Beitia" userId="c091fdec-014d-40a0-997a-9f48f5a155e9" providerId="ADAL" clId="{940C9F51-1485-46BE-AA35-42023C68D4F7}" dt="2024-09-07T07:11:25.167" v="3971" actId="20577"/>
      <pc:docMkLst>
        <pc:docMk/>
      </pc:docMkLst>
      <pc:sldChg chg="modSp mod">
        <pc:chgData name="Iñaki Val Beitia" userId="c091fdec-014d-40a0-997a-9f48f5a155e9" providerId="ADAL" clId="{940C9F51-1485-46BE-AA35-42023C68D4F7}" dt="2024-08-19T09:40:39.688" v="16" actId="20577"/>
        <pc:sldMkLst>
          <pc:docMk/>
          <pc:sldMk cId="0" sldId="256"/>
        </pc:sldMkLst>
      </pc:sldChg>
      <pc:sldChg chg="modSp mod">
        <pc:chgData name="Iñaki Val Beitia" userId="c091fdec-014d-40a0-997a-9f48f5a155e9" providerId="ADAL" clId="{940C9F51-1485-46BE-AA35-42023C68D4F7}" dt="2024-08-20T07:03:23.273" v="1221" actId="20577"/>
        <pc:sldMkLst>
          <pc:docMk/>
          <pc:sldMk cId="4123505415" sldId="553"/>
        </pc:sldMkLst>
      </pc:sldChg>
      <pc:sldChg chg="modSp mod modNotesTx">
        <pc:chgData name="Iñaki Val Beitia" userId="c091fdec-014d-40a0-997a-9f48f5a155e9" providerId="ADAL" clId="{940C9F51-1485-46BE-AA35-42023C68D4F7}" dt="2024-08-20T07:04:02.591" v="1222" actId="20577"/>
        <pc:sldMkLst>
          <pc:docMk/>
          <pc:sldMk cId="3217881879" sldId="2433"/>
        </pc:sldMkLst>
      </pc:sldChg>
      <pc:sldChg chg="modSp mod addCm delCm">
        <pc:chgData name="Iñaki Val Beitia" userId="c091fdec-014d-40a0-997a-9f48f5a155e9" providerId="ADAL" clId="{940C9F51-1485-46BE-AA35-42023C68D4F7}" dt="2024-09-04T19:34:53.151" v="3455" actId="207"/>
        <pc:sldMkLst>
          <pc:docMk/>
          <pc:sldMk cId="4200905189" sldId="243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Iñaki Val Beitia" userId="c091fdec-014d-40a0-997a-9f48f5a155e9" providerId="ADAL" clId="{940C9F51-1485-46BE-AA35-42023C68D4F7}" dt="2024-08-23T09:48:40.010" v="1250"/>
              <pc2:cmMkLst xmlns:pc2="http://schemas.microsoft.com/office/powerpoint/2019/9/main/command">
                <pc:docMk/>
                <pc:sldMk cId="4200905189" sldId="2435"/>
                <pc2:cmMk id="{EDB58FEA-87D6-4627-A7E4-9547AAA66940}"/>
              </pc2:cmMkLst>
            </pc226:cmChg>
          </p:ext>
        </pc:extLst>
      </pc:sldChg>
      <pc:sldChg chg="modSp mod delCm">
        <pc:chgData name="Iñaki Val Beitia" userId="c091fdec-014d-40a0-997a-9f48f5a155e9" providerId="ADAL" clId="{940C9F51-1485-46BE-AA35-42023C68D4F7}" dt="2024-08-20T06:46:21.065" v="1170" actId="13926"/>
        <pc:sldMkLst>
          <pc:docMk/>
          <pc:sldMk cId="482410919" sldId="244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ñaki Val Beitia" userId="c091fdec-014d-40a0-997a-9f48f5a155e9" providerId="ADAL" clId="{940C9F51-1485-46BE-AA35-42023C68D4F7}" dt="2024-08-19T09:54:59.113" v="39"/>
              <pc2:cmMkLst xmlns:pc2="http://schemas.microsoft.com/office/powerpoint/2019/9/main/command">
                <pc:docMk/>
                <pc:sldMk cId="482410919" sldId="2443"/>
                <pc2:cmMk id="{EAAF6124-56FF-42F9-BD27-E6E9F4C3D434}"/>
              </pc2:cmMkLst>
            </pc226:cmChg>
          </p:ext>
        </pc:extLst>
      </pc:sldChg>
      <pc:sldChg chg="modSp mod delCm modCm">
        <pc:chgData name="Iñaki Val Beitia" userId="c091fdec-014d-40a0-997a-9f48f5a155e9" providerId="ADAL" clId="{940C9F51-1485-46BE-AA35-42023C68D4F7}" dt="2024-09-04T15:33:03.289" v="3350" actId="403"/>
        <pc:sldMkLst>
          <pc:docMk/>
          <pc:sldMk cId="939430360" sldId="24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c091fdec-014d-40a0-997a-9f48f5a155e9" providerId="ADAL" clId="{940C9F51-1485-46BE-AA35-42023C68D4F7}" dt="2024-08-19T15:57:37.445" v="201"/>
              <pc2:cmMkLst xmlns:pc2="http://schemas.microsoft.com/office/powerpoint/2019/9/main/command">
                <pc:docMk/>
                <pc:sldMk cId="939430360" sldId="2456"/>
                <pc2:cmMk id="{96DCB5EB-4DFA-456D-B8F7-AA11F9511CBF}"/>
              </pc2:cmMkLst>
            </pc226:cmChg>
          </p:ext>
        </pc:extLst>
      </pc:sldChg>
      <pc:sldChg chg="modSp mod delCm">
        <pc:chgData name="Iñaki Val Beitia" userId="c091fdec-014d-40a0-997a-9f48f5a155e9" providerId="ADAL" clId="{940C9F51-1485-46BE-AA35-42023C68D4F7}" dt="2024-09-04T16:57:34.507" v="3352" actId="207"/>
        <pc:sldMkLst>
          <pc:docMk/>
          <pc:sldMk cId="1790113499" sldId="24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ñaki Val Beitia" userId="c091fdec-014d-40a0-997a-9f48f5a155e9" providerId="ADAL" clId="{940C9F51-1485-46BE-AA35-42023C68D4F7}" dt="2024-08-23T09:17:36.889" v="1223"/>
              <pc2:cmMkLst xmlns:pc2="http://schemas.microsoft.com/office/powerpoint/2019/9/main/command">
                <pc:docMk/>
                <pc:sldMk cId="1790113499" sldId="2458"/>
                <pc2:cmMk id="{796B9A3B-9EB2-42DB-93D8-55D6549EFAC5}"/>
              </pc2:cmMkLst>
            </pc226:cmChg>
          </p:ext>
        </pc:extLst>
      </pc:sldChg>
      <pc:sldChg chg="modSp mod delCm modCm">
        <pc:chgData name="Iñaki Val Beitia" userId="c091fdec-014d-40a0-997a-9f48f5a155e9" providerId="ADAL" clId="{940C9F51-1485-46BE-AA35-42023C68D4F7}" dt="2024-09-07T07:10:15.764" v="3961" actId="20577"/>
        <pc:sldMkLst>
          <pc:docMk/>
          <pc:sldMk cId="2847220001" sldId="24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c091fdec-014d-40a0-997a-9f48f5a155e9" providerId="ADAL" clId="{940C9F51-1485-46BE-AA35-42023C68D4F7}" dt="2024-08-20T06:32:25.151" v="976"/>
              <pc2:cmMkLst xmlns:pc2="http://schemas.microsoft.com/office/powerpoint/2019/9/main/command">
                <pc:docMk/>
                <pc:sldMk cId="2847220001" sldId="2460"/>
                <pc2:cmMk id="{4D22A0E3-F3FF-4EC4-B632-31576EBAAA0E}"/>
              </pc2:cmMkLst>
            </pc226:cmChg>
          </p:ext>
        </pc:extLst>
      </pc:sldChg>
      <pc:sldChg chg="modSp mod">
        <pc:chgData name="Iñaki Val Beitia" userId="c091fdec-014d-40a0-997a-9f48f5a155e9" providerId="ADAL" clId="{940C9F51-1485-46BE-AA35-42023C68D4F7}" dt="2024-08-19T09:53:24.151" v="21"/>
        <pc:sldMkLst>
          <pc:docMk/>
          <pc:sldMk cId="3853111001" sldId="2463"/>
        </pc:sldMkLst>
      </pc:sldChg>
      <pc:sldChg chg="addSp delSp modSp mod delCm">
        <pc:chgData name="Iñaki Val Beitia" userId="c091fdec-014d-40a0-997a-9f48f5a155e9" providerId="ADAL" clId="{940C9F51-1485-46BE-AA35-42023C68D4F7}" dt="2024-08-19T09:56:53.820" v="51"/>
        <pc:sldMkLst>
          <pc:docMk/>
          <pc:sldMk cId="3317289597" sldId="24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ñaki Val Beitia" userId="c091fdec-014d-40a0-997a-9f48f5a155e9" providerId="ADAL" clId="{940C9F51-1485-46BE-AA35-42023C68D4F7}" dt="2024-08-19T09:56:53.820" v="51"/>
              <pc2:cmMkLst xmlns:pc2="http://schemas.microsoft.com/office/powerpoint/2019/9/main/command">
                <pc:docMk/>
                <pc:sldMk cId="3317289597" sldId="2464"/>
                <pc2:cmMk id="{5C0721D9-F53D-47EB-A160-A5198E9EE4CA}"/>
              </pc2:cmMkLst>
            </pc226:cmChg>
          </p:ext>
        </pc:extLst>
      </pc:sldChg>
      <pc:sldChg chg="addSp modSp mod delCm modCm">
        <pc:chgData name="Iñaki Val Beitia" userId="c091fdec-014d-40a0-997a-9f48f5a155e9" providerId="ADAL" clId="{940C9F51-1485-46BE-AA35-42023C68D4F7}" dt="2024-09-04T19:36:37.384" v="3466" actId="20577"/>
        <pc:sldMkLst>
          <pc:docMk/>
          <pc:sldMk cId="654723919" sldId="24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c091fdec-014d-40a0-997a-9f48f5a155e9" providerId="ADAL" clId="{940C9F51-1485-46BE-AA35-42023C68D4F7}" dt="2024-08-20T06:36:46.699" v="1146"/>
              <pc2:cmMkLst xmlns:pc2="http://schemas.microsoft.com/office/powerpoint/2019/9/main/command">
                <pc:docMk/>
                <pc:sldMk cId="654723919" sldId="2465"/>
                <pc2:cmMk id="{C3E08A84-2F26-427C-9C4B-67EFB2F5F509}"/>
              </pc2:cmMkLst>
            </pc226:cmChg>
          </p:ext>
        </pc:extLst>
      </pc:sldChg>
      <pc:sldChg chg="modSp mod">
        <pc:chgData name="Iñaki Val Beitia" userId="c091fdec-014d-40a0-997a-9f48f5a155e9" providerId="ADAL" clId="{940C9F51-1485-46BE-AA35-42023C68D4F7}" dt="2024-09-07T07:11:25.167" v="3971" actId="20577"/>
        <pc:sldMkLst>
          <pc:docMk/>
          <pc:sldMk cId="2223560800" sldId="2466"/>
        </pc:sldMkLst>
      </pc:sldChg>
      <pc:sldChg chg="modSp mod">
        <pc:chgData name="Iñaki Val Beitia" userId="c091fdec-014d-40a0-997a-9f48f5a155e9" providerId="ADAL" clId="{940C9F51-1485-46BE-AA35-42023C68D4F7}" dt="2024-09-07T07:08:40.617" v="3852" actId="20577"/>
        <pc:sldMkLst>
          <pc:docMk/>
          <pc:sldMk cId="2467760275" sldId="2467"/>
        </pc:sldMkLst>
      </pc:sldChg>
      <pc:sldChg chg="addSp delSp modSp mod addCm delCm">
        <pc:chgData name="Iñaki Val Beitia" userId="c091fdec-014d-40a0-997a-9f48f5a155e9" providerId="ADAL" clId="{940C9F51-1485-46BE-AA35-42023C68D4F7}" dt="2024-09-07T07:00:05.107" v="3598" actId="1036"/>
        <pc:sldMkLst>
          <pc:docMk/>
          <pc:sldMk cId="2015360470" sldId="24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Iñaki Val Beitia" userId="c091fdec-014d-40a0-997a-9f48f5a155e9" providerId="ADAL" clId="{940C9F51-1485-46BE-AA35-42023C68D4F7}" dt="2024-08-23T09:48:43.408" v="1251"/>
              <pc2:cmMkLst xmlns:pc2="http://schemas.microsoft.com/office/powerpoint/2019/9/main/command">
                <pc:docMk/>
                <pc:sldMk cId="2015360470" sldId="2468"/>
                <pc2:cmMk id="{184777A8-F202-4306-8E1F-87A5325683EA}"/>
              </pc2:cmMkLst>
            </pc226:cmChg>
          </p:ext>
        </pc:extLst>
      </pc:sldChg>
      <pc:sldChg chg="modSp add del mod">
        <pc:chgData name="Iñaki Val Beitia" userId="c091fdec-014d-40a0-997a-9f48f5a155e9" providerId="ADAL" clId="{940C9F51-1485-46BE-AA35-42023C68D4F7}" dt="2024-08-23T09:48:32.314" v="1238"/>
        <pc:sldMkLst>
          <pc:docMk/>
          <pc:sldMk cId="1908955459" sldId="2469"/>
        </pc:sldMkLst>
      </pc:sldChg>
      <pc:sldChg chg="modSp add del mod delCm">
        <pc:chgData name="Iñaki Val Beitia" userId="c091fdec-014d-40a0-997a-9f48f5a155e9" providerId="ADAL" clId="{940C9F51-1485-46BE-AA35-42023C68D4F7}" dt="2024-08-23T15:39:49.094" v="2864" actId="1076"/>
        <pc:sldMkLst>
          <pc:docMk/>
          <pc:sldMk cId="3679767084" sldId="247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ñaki Val Beitia" userId="c091fdec-014d-40a0-997a-9f48f5a155e9" providerId="ADAL" clId="{940C9F51-1485-46BE-AA35-42023C68D4F7}" dt="2024-08-19T13:49:18.314" v="129"/>
              <pc2:cmMkLst xmlns:pc2="http://schemas.microsoft.com/office/powerpoint/2019/9/main/command">
                <pc:docMk/>
                <pc:sldMk cId="3679767084" sldId="2474"/>
                <pc2:cmMk id="{B30E4733-30A5-4CDE-B636-CE112F8B8183}"/>
              </pc2:cmMkLst>
            </pc226:cmChg>
            <pc226:cmChg xmlns:pc226="http://schemas.microsoft.com/office/powerpoint/2022/06/main/command" chg="del">
              <pc226:chgData name="Iñaki Val Beitia" userId="c091fdec-014d-40a0-997a-9f48f5a155e9" providerId="ADAL" clId="{940C9F51-1485-46BE-AA35-42023C68D4F7}" dt="2024-08-19T13:49:15.993" v="128"/>
              <pc2:cmMkLst xmlns:pc2="http://schemas.microsoft.com/office/powerpoint/2019/9/main/command">
                <pc:docMk/>
                <pc:sldMk cId="3679767084" sldId="2474"/>
                <pc2:cmMk id="{04FBEF69-5402-4FE0-9979-52B6F50014A4}"/>
              </pc2:cmMkLst>
            </pc226:cmChg>
          </p:ext>
        </pc:extLst>
      </pc:sldChg>
      <pc:sldChg chg="modSp add del mod delCm">
        <pc:chgData name="Iñaki Val Beitia" userId="c091fdec-014d-40a0-997a-9f48f5a155e9" providerId="ADAL" clId="{940C9F51-1485-46BE-AA35-42023C68D4F7}" dt="2024-08-23T09:48:33.859" v="1243" actId="47"/>
        <pc:sldMkLst>
          <pc:docMk/>
          <pc:sldMk cId="241416279" sldId="247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ñaki Val Beitia" userId="c091fdec-014d-40a0-997a-9f48f5a155e9" providerId="ADAL" clId="{940C9F51-1485-46BE-AA35-42023C68D4F7}" dt="2024-08-19T13:49:28.822" v="130"/>
              <pc2:cmMkLst xmlns:pc2="http://schemas.microsoft.com/office/powerpoint/2019/9/main/command">
                <pc:docMk/>
                <pc:sldMk cId="241416279" sldId="2475"/>
                <pc2:cmMk id="{3E176927-E1C2-4674-8FE6-9DB2E7E44BF9}"/>
              </pc2:cmMkLst>
            </pc226:cmChg>
          </p:ext>
        </pc:extLst>
      </pc:sldChg>
      <pc:sldChg chg="modSp add del mod">
        <pc:chgData name="Iñaki Val Beitia" userId="c091fdec-014d-40a0-997a-9f48f5a155e9" providerId="ADAL" clId="{940C9F51-1485-46BE-AA35-42023C68D4F7}" dt="2024-08-23T09:48:34.056" v="1244" actId="47"/>
        <pc:sldMkLst>
          <pc:docMk/>
          <pc:sldMk cId="3045740379" sldId="2477"/>
        </pc:sldMkLst>
      </pc:sldChg>
      <pc:sldChg chg="modSp add del mod">
        <pc:chgData name="Iñaki Val Beitia" userId="c091fdec-014d-40a0-997a-9f48f5a155e9" providerId="ADAL" clId="{940C9F51-1485-46BE-AA35-42023C68D4F7}" dt="2024-08-23T09:48:33.675" v="1242" actId="47"/>
        <pc:sldMkLst>
          <pc:docMk/>
          <pc:sldMk cId="515657514" sldId="2478"/>
        </pc:sldMkLst>
      </pc:sldChg>
      <pc:sldChg chg="addSp delSp modSp add del mod">
        <pc:chgData name="Iñaki Val Beitia" userId="c091fdec-014d-40a0-997a-9f48f5a155e9" providerId="ADAL" clId="{940C9F51-1485-46BE-AA35-42023C68D4F7}" dt="2024-08-23T16:03:35.034" v="3010" actId="6549"/>
        <pc:sldMkLst>
          <pc:docMk/>
          <pc:sldMk cId="3010279236" sldId="2479"/>
        </pc:sldMkLst>
      </pc:sldChg>
      <pc:sldChg chg="addSp delSp modSp add del mod">
        <pc:chgData name="Iñaki Val Beitia" userId="c091fdec-014d-40a0-997a-9f48f5a155e9" providerId="ADAL" clId="{940C9F51-1485-46BE-AA35-42023C68D4F7}" dt="2024-08-23T15:49:33.499" v="2894" actId="20577"/>
        <pc:sldMkLst>
          <pc:docMk/>
          <pc:sldMk cId="3852407384" sldId="2480"/>
        </pc:sldMkLst>
      </pc:sldChg>
      <pc:sldChg chg="addSp delSp modSp add del mod">
        <pc:chgData name="Iñaki Val Beitia" userId="c091fdec-014d-40a0-997a-9f48f5a155e9" providerId="ADAL" clId="{940C9F51-1485-46BE-AA35-42023C68D4F7}" dt="2024-08-23T15:49:24.101" v="2893" actId="20577"/>
        <pc:sldMkLst>
          <pc:docMk/>
          <pc:sldMk cId="3416542213" sldId="2481"/>
        </pc:sldMkLst>
      </pc:sldChg>
      <pc:sldChg chg="add del">
        <pc:chgData name="Iñaki Val Beitia" userId="c091fdec-014d-40a0-997a-9f48f5a155e9" providerId="ADAL" clId="{940C9F51-1485-46BE-AA35-42023C68D4F7}" dt="2024-08-23T09:48:34.544" v="1247"/>
        <pc:sldMkLst>
          <pc:docMk/>
          <pc:sldMk cId="2418088387" sldId="2482"/>
        </pc:sldMkLst>
      </pc:sldChg>
      <pc:sldChg chg="add del">
        <pc:chgData name="Iñaki Val Beitia" userId="c091fdec-014d-40a0-997a-9f48f5a155e9" providerId="ADAL" clId="{940C9F51-1485-46BE-AA35-42023C68D4F7}" dt="2024-08-23T15:37:39.514" v="2762" actId="47"/>
        <pc:sldMkLst>
          <pc:docMk/>
          <pc:sldMk cId="2785861897" sldId="2482"/>
        </pc:sldMkLst>
      </pc:sldChg>
      <pc:sldChg chg="add del">
        <pc:chgData name="Iñaki Val Beitia" userId="c091fdec-014d-40a0-997a-9f48f5a155e9" providerId="ADAL" clId="{940C9F51-1485-46BE-AA35-42023C68D4F7}" dt="2024-08-19T09:56:35.994" v="50" actId="47"/>
        <pc:sldMkLst>
          <pc:docMk/>
          <pc:sldMk cId="2849186275" sldId="2482"/>
        </pc:sldMkLst>
      </pc:sldChg>
      <pc:sldChg chg="modSp new del mod">
        <pc:chgData name="Iñaki Val Beitia" userId="c091fdec-014d-40a0-997a-9f48f5a155e9" providerId="ADAL" clId="{940C9F51-1485-46BE-AA35-42023C68D4F7}" dt="2024-09-04T17:02:19.103" v="3454" actId="680"/>
        <pc:sldMkLst>
          <pc:docMk/>
          <pc:sldMk cId="4138760555" sldId="2482"/>
        </pc:sldMkLst>
      </pc:sldChg>
      <pc:sldMasterChg chg="modSp mod">
        <pc:chgData name="Iñaki Val Beitia" userId="c091fdec-014d-40a0-997a-9f48f5a155e9" providerId="ADAL" clId="{940C9F51-1485-46BE-AA35-42023C68D4F7}" dt="2024-08-19T09:39:46.539" v="7" actId="20577"/>
        <pc:sldMasterMkLst>
          <pc:docMk/>
          <pc:sldMasterMk cId="0" sldId="2147483648"/>
        </pc:sldMasterMkLst>
      </pc:sldMasterChg>
    </pc:docChg>
  </pc:docChgLst>
  <pc:docChgLst>
    <pc:chgData name="Iñaki Val Beitia" userId="c091fdec-014d-40a0-997a-9f48f5a155e9" providerId="ADAL" clId="{73454236-66B6-4B9A-B6D3-3FFD9058EA9C}"/>
    <pc:docChg chg="undo redo custSel modSld modMainMaster">
      <pc:chgData name="Iñaki Val Beitia" userId="c091fdec-014d-40a0-997a-9f48f5a155e9" providerId="ADAL" clId="{73454236-66B6-4B9A-B6D3-3FFD9058EA9C}" dt="2025-05-28T14:00:35.437" v="505" actId="20577"/>
      <pc:docMkLst>
        <pc:docMk/>
      </pc:docMkLst>
      <pc:sldChg chg="addSp modSp mod">
        <pc:chgData name="Iñaki Val Beitia" userId="c091fdec-014d-40a0-997a-9f48f5a155e9" providerId="ADAL" clId="{73454236-66B6-4B9A-B6D3-3FFD9058EA9C}" dt="2025-05-28T10:23:23.302" v="342" actId="20577"/>
        <pc:sldMkLst>
          <pc:docMk/>
          <pc:sldMk cId="4051520602" sldId="2459"/>
        </pc:sldMkLst>
        <pc:spChg chg="mod">
          <ac:chgData name="Iñaki Val Beitia" userId="c091fdec-014d-40a0-997a-9f48f5a155e9" providerId="ADAL" clId="{73454236-66B6-4B9A-B6D3-3FFD9058EA9C}" dt="2025-05-28T10:23:23.302" v="342" actId="20577"/>
          <ac:spMkLst>
            <pc:docMk/>
            <pc:sldMk cId="4051520602" sldId="2459"/>
            <ac:spMk id="3" creationId="{5ADB85B2-F848-8EF3-D0E4-AB034CD6CAED}"/>
          </ac:spMkLst>
        </pc:spChg>
        <pc:spChg chg="mod">
          <ac:chgData name="Iñaki Val Beitia" userId="c091fdec-014d-40a0-997a-9f48f5a155e9" providerId="ADAL" clId="{73454236-66B6-4B9A-B6D3-3FFD9058EA9C}" dt="2025-05-28T10:17:24.100" v="249" actId="1038"/>
          <ac:spMkLst>
            <pc:docMk/>
            <pc:sldMk cId="4051520602" sldId="2459"/>
            <ac:spMk id="8" creationId="{12114035-BCE9-8A6C-1D45-D70F7921AD30}"/>
          </ac:spMkLst>
        </pc:spChg>
        <pc:spChg chg="mod">
          <ac:chgData name="Iñaki Val Beitia" userId="c091fdec-014d-40a0-997a-9f48f5a155e9" providerId="ADAL" clId="{73454236-66B6-4B9A-B6D3-3FFD9058EA9C}" dt="2025-05-28T10:17:24.100" v="249" actId="1038"/>
          <ac:spMkLst>
            <pc:docMk/>
            <pc:sldMk cId="4051520602" sldId="2459"/>
            <ac:spMk id="10" creationId="{209A0423-66A8-C7AA-C71E-B69E46ACC80A}"/>
          </ac:spMkLst>
        </pc:spChg>
        <pc:spChg chg="mod">
          <ac:chgData name="Iñaki Val Beitia" userId="c091fdec-014d-40a0-997a-9f48f5a155e9" providerId="ADAL" clId="{73454236-66B6-4B9A-B6D3-3FFD9058EA9C}" dt="2025-05-28T10:17:24.100" v="249" actId="1038"/>
          <ac:spMkLst>
            <pc:docMk/>
            <pc:sldMk cId="4051520602" sldId="2459"/>
            <ac:spMk id="125" creationId="{A835F6A6-3DAB-FC3F-31AF-A06211561D4A}"/>
          </ac:spMkLst>
        </pc:spChg>
        <pc:spChg chg="mod">
          <ac:chgData name="Iñaki Val Beitia" userId="c091fdec-014d-40a0-997a-9f48f5a155e9" providerId="ADAL" clId="{73454236-66B6-4B9A-B6D3-3FFD9058EA9C}" dt="2025-05-28T10:17:24.100" v="249" actId="1038"/>
          <ac:spMkLst>
            <pc:docMk/>
            <pc:sldMk cId="4051520602" sldId="2459"/>
            <ac:spMk id="126" creationId="{5BE2BA50-5E47-BB73-D5F1-0D587027DD91}"/>
          </ac:spMkLst>
        </pc:spChg>
        <pc:spChg chg="mod">
          <ac:chgData name="Iñaki Val Beitia" userId="c091fdec-014d-40a0-997a-9f48f5a155e9" providerId="ADAL" clId="{73454236-66B6-4B9A-B6D3-3FFD9058EA9C}" dt="2025-05-28T10:17:24.100" v="249" actId="1038"/>
          <ac:spMkLst>
            <pc:docMk/>
            <pc:sldMk cId="4051520602" sldId="2459"/>
            <ac:spMk id="127" creationId="{CFBCC07C-E6B6-A81E-6C39-2C35F31B3498}"/>
          </ac:spMkLst>
        </pc:spChg>
        <pc:spChg chg="mod">
          <ac:chgData name="Iñaki Val Beitia" userId="c091fdec-014d-40a0-997a-9f48f5a155e9" providerId="ADAL" clId="{73454236-66B6-4B9A-B6D3-3FFD9058EA9C}" dt="2025-05-28T10:17:24.100" v="249" actId="1038"/>
          <ac:spMkLst>
            <pc:docMk/>
            <pc:sldMk cId="4051520602" sldId="2459"/>
            <ac:spMk id="128" creationId="{C24CC88E-B215-A669-E216-BF76DAD7E230}"/>
          </ac:spMkLst>
        </pc:spChg>
        <pc:spChg chg="mod">
          <ac:chgData name="Iñaki Val Beitia" userId="c091fdec-014d-40a0-997a-9f48f5a155e9" providerId="ADAL" clId="{73454236-66B6-4B9A-B6D3-3FFD9058EA9C}" dt="2025-05-28T10:17:24.100" v="249" actId="1038"/>
          <ac:spMkLst>
            <pc:docMk/>
            <pc:sldMk cId="4051520602" sldId="2459"/>
            <ac:spMk id="129" creationId="{82A9D33B-8FD8-7C52-6E72-BA16A7B9D51B}"/>
          </ac:spMkLst>
        </pc:spChg>
        <pc:spChg chg="mod">
          <ac:chgData name="Iñaki Val Beitia" userId="c091fdec-014d-40a0-997a-9f48f5a155e9" providerId="ADAL" clId="{73454236-66B6-4B9A-B6D3-3FFD9058EA9C}" dt="2025-05-28T10:17:24.100" v="249" actId="1038"/>
          <ac:spMkLst>
            <pc:docMk/>
            <pc:sldMk cId="4051520602" sldId="2459"/>
            <ac:spMk id="130" creationId="{4A52C154-A633-1ED9-610E-6F1D2D14A9F8}"/>
          </ac:spMkLst>
        </pc:spChg>
        <pc:spChg chg="mod">
          <ac:chgData name="Iñaki Val Beitia" userId="c091fdec-014d-40a0-997a-9f48f5a155e9" providerId="ADAL" clId="{73454236-66B6-4B9A-B6D3-3FFD9058EA9C}" dt="2025-05-28T10:17:24.100" v="249" actId="1038"/>
          <ac:spMkLst>
            <pc:docMk/>
            <pc:sldMk cId="4051520602" sldId="2459"/>
            <ac:spMk id="131" creationId="{10AC564A-4AB6-2894-81E5-461E5A2C72F5}"/>
          </ac:spMkLst>
        </pc:spChg>
        <pc:spChg chg="mod">
          <ac:chgData name="Iñaki Val Beitia" userId="c091fdec-014d-40a0-997a-9f48f5a155e9" providerId="ADAL" clId="{73454236-66B6-4B9A-B6D3-3FFD9058EA9C}" dt="2025-05-28T10:16:56.722" v="214" actId="1076"/>
          <ac:spMkLst>
            <pc:docMk/>
            <pc:sldMk cId="4051520602" sldId="2459"/>
            <ac:spMk id="132" creationId="{268D310A-A0D4-2048-7CFB-A67B42674058}"/>
          </ac:spMkLst>
        </pc:spChg>
        <pc:spChg chg="mod">
          <ac:chgData name="Iñaki Val Beitia" userId="c091fdec-014d-40a0-997a-9f48f5a155e9" providerId="ADAL" clId="{73454236-66B6-4B9A-B6D3-3FFD9058EA9C}" dt="2025-05-28T10:17:24.100" v="249" actId="1038"/>
          <ac:spMkLst>
            <pc:docMk/>
            <pc:sldMk cId="4051520602" sldId="2459"/>
            <ac:spMk id="172" creationId="{84ADF696-FD34-0C22-BE43-AED20E74DFC4}"/>
          </ac:spMkLst>
        </pc:spChg>
      </pc:sldChg>
      <pc:sldChg chg="modSp mod">
        <pc:chgData name="Iñaki Val Beitia" userId="c091fdec-014d-40a0-997a-9f48f5a155e9" providerId="ADAL" clId="{73454236-66B6-4B9A-B6D3-3FFD9058EA9C}" dt="2025-05-28T09:25:47.548" v="70"/>
        <pc:sldMkLst>
          <pc:docMk/>
          <pc:sldMk cId="3853111001" sldId="2463"/>
        </pc:sldMkLst>
        <pc:spChg chg="mod">
          <ac:chgData name="Iñaki Val Beitia" userId="c091fdec-014d-40a0-997a-9f48f5a155e9" providerId="ADAL" clId="{73454236-66B6-4B9A-B6D3-3FFD9058EA9C}" dt="2025-05-28T09:19:53.769" v="39" actId="14100"/>
          <ac:spMkLst>
            <pc:docMk/>
            <pc:sldMk cId="3853111001" sldId="2463"/>
            <ac:spMk id="38" creationId="{86E8097D-A5DB-7EDD-0193-2BD93C14FA08}"/>
          </ac:spMkLst>
        </pc:spChg>
        <pc:spChg chg="mod">
          <ac:chgData name="Iñaki Val Beitia" userId="c091fdec-014d-40a0-997a-9f48f5a155e9" providerId="ADAL" clId="{73454236-66B6-4B9A-B6D3-3FFD9058EA9C}" dt="2025-05-28T09:25:47.548" v="70"/>
          <ac:spMkLst>
            <pc:docMk/>
            <pc:sldMk cId="3853111001" sldId="2463"/>
            <ac:spMk id="53" creationId="{7ADB1DFE-73DD-C80A-99E6-4FC8BE95C833}"/>
          </ac:spMkLst>
        </pc:spChg>
      </pc:sldChg>
      <pc:sldChg chg="modSp mod">
        <pc:chgData name="Iñaki Val Beitia" userId="c091fdec-014d-40a0-997a-9f48f5a155e9" providerId="ADAL" clId="{73454236-66B6-4B9A-B6D3-3FFD9058EA9C}" dt="2025-05-28T14:00:35.437" v="505" actId="20577"/>
        <pc:sldMkLst>
          <pc:docMk/>
          <pc:sldMk cId="808951110" sldId="2482"/>
        </pc:sldMkLst>
        <pc:spChg chg="mod">
          <ac:chgData name="Iñaki Val Beitia" userId="c091fdec-014d-40a0-997a-9f48f5a155e9" providerId="ADAL" clId="{73454236-66B6-4B9A-B6D3-3FFD9058EA9C}" dt="2025-05-28T14:00:35.437" v="505" actId="20577"/>
          <ac:spMkLst>
            <pc:docMk/>
            <pc:sldMk cId="808951110" sldId="2482"/>
            <ac:spMk id="3" creationId="{EFDAA9D1-9CB7-0EB3-2891-D72EBAA942D8}"/>
          </ac:spMkLst>
        </pc:spChg>
      </pc:sldChg>
      <pc:sldChg chg="modSp mod">
        <pc:chgData name="Iñaki Val Beitia" userId="c091fdec-014d-40a0-997a-9f48f5a155e9" providerId="ADAL" clId="{73454236-66B6-4B9A-B6D3-3FFD9058EA9C}" dt="2025-05-27T20:22:01.203" v="19" actId="20577"/>
        <pc:sldMkLst>
          <pc:docMk/>
          <pc:sldMk cId="2389262308" sldId="2490"/>
        </pc:sldMkLst>
        <pc:spChg chg="mod">
          <ac:chgData name="Iñaki Val Beitia" userId="c091fdec-014d-40a0-997a-9f48f5a155e9" providerId="ADAL" clId="{73454236-66B6-4B9A-B6D3-3FFD9058EA9C}" dt="2025-05-27T20:22:01.203" v="19" actId="20577"/>
          <ac:spMkLst>
            <pc:docMk/>
            <pc:sldMk cId="2389262308" sldId="2490"/>
            <ac:spMk id="3" creationId="{AD163441-49E3-70B2-996E-CEB9721D51A0}"/>
          </ac:spMkLst>
        </pc:spChg>
      </pc:sldChg>
      <pc:sldChg chg="modSp mod">
        <pc:chgData name="Iñaki Val Beitia" userId="c091fdec-014d-40a0-997a-9f48f5a155e9" providerId="ADAL" clId="{73454236-66B6-4B9A-B6D3-3FFD9058EA9C}" dt="2025-05-28T10:18:30.250" v="288" actId="20577"/>
        <pc:sldMkLst>
          <pc:docMk/>
          <pc:sldMk cId="2439977286" sldId="2495"/>
        </pc:sldMkLst>
        <pc:spChg chg="mod">
          <ac:chgData name="Iñaki Val Beitia" userId="c091fdec-014d-40a0-997a-9f48f5a155e9" providerId="ADAL" clId="{73454236-66B6-4B9A-B6D3-3FFD9058EA9C}" dt="2025-05-28T10:18:30.250" v="288" actId="20577"/>
          <ac:spMkLst>
            <pc:docMk/>
            <pc:sldMk cId="2439977286" sldId="2495"/>
            <ac:spMk id="22" creationId="{F8534794-CCCC-B713-075A-96A5FDB38CD7}"/>
          </ac:spMkLst>
        </pc:spChg>
      </pc:sldChg>
      <pc:sldChg chg="modSp mod">
        <pc:chgData name="Iñaki Val Beitia" userId="c091fdec-014d-40a0-997a-9f48f5a155e9" providerId="ADAL" clId="{73454236-66B6-4B9A-B6D3-3FFD9058EA9C}" dt="2025-05-28T10:18:45.310" v="294" actId="20577"/>
        <pc:sldMkLst>
          <pc:docMk/>
          <pc:sldMk cId="649818394" sldId="2498"/>
        </pc:sldMkLst>
        <pc:spChg chg="mod">
          <ac:chgData name="Iñaki Val Beitia" userId="c091fdec-014d-40a0-997a-9f48f5a155e9" providerId="ADAL" clId="{73454236-66B6-4B9A-B6D3-3FFD9058EA9C}" dt="2025-05-28T10:18:45.310" v="294" actId="20577"/>
          <ac:spMkLst>
            <pc:docMk/>
            <pc:sldMk cId="649818394" sldId="2498"/>
            <ac:spMk id="22" creationId="{F3B7A53B-E24E-130C-8384-82F211E63FC6}"/>
          </ac:spMkLst>
        </pc:spChg>
      </pc:sldChg>
      <pc:sldChg chg="modSp mod">
        <pc:chgData name="Iñaki Val Beitia" userId="c091fdec-014d-40a0-997a-9f48f5a155e9" providerId="ADAL" clId="{73454236-66B6-4B9A-B6D3-3FFD9058EA9C}" dt="2025-05-28T10:20:56.054" v="333" actId="20577"/>
        <pc:sldMkLst>
          <pc:docMk/>
          <pc:sldMk cId="1763073475" sldId="2499"/>
        </pc:sldMkLst>
        <pc:spChg chg="mod">
          <ac:chgData name="Iñaki Val Beitia" userId="c091fdec-014d-40a0-997a-9f48f5a155e9" providerId="ADAL" clId="{73454236-66B6-4B9A-B6D3-3FFD9058EA9C}" dt="2025-05-28T10:20:56.054" v="333" actId="20577"/>
          <ac:spMkLst>
            <pc:docMk/>
            <pc:sldMk cId="1763073475" sldId="2499"/>
            <ac:spMk id="3" creationId="{B707E636-DC6B-362D-9E91-F360F941BCFF}"/>
          </ac:spMkLst>
        </pc:spChg>
      </pc:sldChg>
      <pc:sldChg chg="modSp mod">
        <pc:chgData name="Iñaki Val Beitia" userId="c091fdec-014d-40a0-997a-9f48f5a155e9" providerId="ADAL" clId="{73454236-66B6-4B9A-B6D3-3FFD9058EA9C}" dt="2025-05-28T13:43:02.090" v="460" actId="6549"/>
        <pc:sldMkLst>
          <pc:docMk/>
          <pc:sldMk cId="185961587" sldId="2502"/>
        </pc:sldMkLst>
        <pc:spChg chg="mod">
          <ac:chgData name="Iñaki Val Beitia" userId="c091fdec-014d-40a0-997a-9f48f5a155e9" providerId="ADAL" clId="{73454236-66B6-4B9A-B6D3-3FFD9058EA9C}" dt="2025-05-28T13:43:02.090" v="460" actId="6549"/>
          <ac:spMkLst>
            <pc:docMk/>
            <pc:sldMk cId="185961587" sldId="2502"/>
            <ac:spMk id="3" creationId="{3167D313-9136-96C0-1F0E-D9DFB955A743}"/>
          </ac:spMkLst>
        </pc:spChg>
        <pc:picChg chg="mod">
          <ac:chgData name="Iñaki Val Beitia" userId="c091fdec-014d-40a0-997a-9f48f5a155e9" providerId="ADAL" clId="{73454236-66B6-4B9A-B6D3-3FFD9058EA9C}" dt="2025-05-28T13:42:40.705" v="459" actId="1036"/>
          <ac:picMkLst>
            <pc:docMk/>
            <pc:sldMk cId="185961587" sldId="2502"/>
            <ac:picMk id="9" creationId="{3D70CFEA-2B46-C35E-F87F-2194DB301D79}"/>
          </ac:picMkLst>
        </pc:picChg>
      </pc:sldChg>
      <pc:sldMasterChg chg="modSp mod">
        <pc:chgData name="Iñaki Val Beitia" userId="c091fdec-014d-40a0-997a-9f48f5a155e9" providerId="ADAL" clId="{73454236-66B6-4B9A-B6D3-3FFD9058EA9C}" dt="2025-05-28T07:01:23.491" v="27" actId="20577"/>
        <pc:sldMasterMkLst>
          <pc:docMk/>
          <pc:sldMasterMk cId="0" sldId="2147483648"/>
        </pc:sldMasterMkLst>
        <pc:spChg chg="mod">
          <ac:chgData name="Iñaki Val Beitia" userId="c091fdec-014d-40a0-997a-9f48f5a155e9" providerId="ADAL" clId="{73454236-66B6-4B9A-B6D3-3FFD9058EA9C}" dt="2025-05-28T07:01:23.491" v="2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Iñaki Val Beitia" userId="c091fdec-014d-40a0-997a-9f48f5a155e9" providerId="ADAL" clId="{26B8FE6D-BFF3-4825-A750-D793D3B7662E}"/>
    <pc:docChg chg="custSel addSld delSld modSld modMainMaster">
      <pc:chgData name="Iñaki Val Beitia" userId="c091fdec-014d-40a0-997a-9f48f5a155e9" providerId="ADAL" clId="{26B8FE6D-BFF3-4825-A750-D793D3B7662E}" dt="2025-07-24T07:54:41.038" v="102" actId="20577"/>
      <pc:docMkLst>
        <pc:docMk/>
      </pc:docMkLst>
      <pc:sldChg chg="modSp del mod">
        <pc:chgData name="Iñaki Val Beitia" userId="c091fdec-014d-40a0-997a-9f48f5a155e9" providerId="ADAL" clId="{26B8FE6D-BFF3-4825-A750-D793D3B7662E}" dt="2025-07-24T07:51:55.989" v="45" actId="47"/>
        <pc:sldMkLst>
          <pc:docMk/>
          <pc:sldMk cId="0" sldId="256"/>
        </pc:sldMkLst>
        <pc:spChg chg="mod">
          <ac:chgData name="Iñaki Val Beitia" userId="c091fdec-014d-40a0-997a-9f48f5a155e9" providerId="ADAL" clId="{26B8FE6D-BFF3-4825-A750-D793D3B7662E}" dt="2025-07-24T07:49:54.492" v="3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 add mod">
        <pc:chgData name="Iñaki Val Beitia" userId="c091fdec-014d-40a0-997a-9f48f5a155e9" providerId="ADAL" clId="{26B8FE6D-BFF3-4825-A750-D793D3B7662E}" dt="2025-07-24T07:54:13.538" v="99"/>
        <pc:sldMkLst>
          <pc:docMk/>
          <pc:sldMk cId="4123505415" sldId="553"/>
        </pc:sldMkLst>
        <pc:spChg chg="mod">
          <ac:chgData name="Iñaki Val Beitia" userId="c091fdec-014d-40a0-997a-9f48f5a155e9" providerId="ADAL" clId="{26B8FE6D-BFF3-4825-A750-D793D3B7662E}" dt="2025-07-24T07:54:04.126" v="98" actId="6549"/>
          <ac:spMkLst>
            <pc:docMk/>
            <pc:sldMk cId="4123505415" sldId="553"/>
            <ac:spMk id="3" creationId="{00000000-0000-0000-0000-000000000000}"/>
          </ac:spMkLst>
        </pc:spChg>
        <pc:spChg chg="mod">
          <ac:chgData name="Iñaki Val Beitia" userId="c091fdec-014d-40a0-997a-9f48f5a155e9" providerId="ADAL" clId="{26B8FE6D-BFF3-4825-A750-D793D3B7662E}" dt="2025-07-24T07:54:13.538" v="99"/>
          <ac:spMkLst>
            <pc:docMk/>
            <pc:sldMk cId="4123505415" sldId="553"/>
            <ac:spMk id="4" creationId="{00000000-0000-0000-0000-000000000000}"/>
          </ac:spMkLst>
        </pc:spChg>
      </pc:sldChg>
      <pc:sldChg chg="modSp">
        <pc:chgData name="Iñaki Val Beitia" userId="c091fdec-014d-40a0-997a-9f48f5a155e9" providerId="ADAL" clId="{26B8FE6D-BFF3-4825-A750-D793D3B7662E}" dt="2025-07-24T07:50:05.552" v="6"/>
        <pc:sldMkLst>
          <pc:docMk/>
          <pc:sldMk cId="4051520602" sldId="2459"/>
        </pc:sldMkLst>
        <pc:spChg chg="mod">
          <ac:chgData name="Iñaki Val Beitia" userId="c091fdec-014d-40a0-997a-9f48f5a155e9" providerId="ADAL" clId="{26B8FE6D-BFF3-4825-A750-D793D3B7662E}" dt="2025-07-24T07:50:05.552" v="6"/>
          <ac:spMkLst>
            <pc:docMk/>
            <pc:sldMk cId="4051520602" sldId="2459"/>
            <ac:spMk id="6" creationId="{4405171E-9F3A-C46D-EF4B-1257A6766EF6}"/>
          </ac:spMkLst>
        </pc:spChg>
      </pc:sldChg>
      <pc:sldChg chg="modSp">
        <pc:chgData name="Iñaki Val Beitia" userId="c091fdec-014d-40a0-997a-9f48f5a155e9" providerId="ADAL" clId="{26B8FE6D-BFF3-4825-A750-D793D3B7662E}" dt="2025-07-24T07:50:01.198" v="4"/>
        <pc:sldMkLst>
          <pc:docMk/>
          <pc:sldMk cId="3853111001" sldId="2463"/>
        </pc:sldMkLst>
        <pc:spChg chg="mod">
          <ac:chgData name="Iñaki Val Beitia" userId="c091fdec-014d-40a0-997a-9f48f5a155e9" providerId="ADAL" clId="{26B8FE6D-BFF3-4825-A750-D793D3B7662E}" dt="2025-07-24T07:50:01.198" v="4"/>
          <ac:spMkLst>
            <pc:docMk/>
            <pc:sldMk cId="3853111001" sldId="2463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26B8FE6D-BFF3-4825-A750-D793D3B7662E}" dt="2025-07-24T07:54:41.038" v="102" actId="20577"/>
        <pc:sldMkLst>
          <pc:docMk/>
          <pc:sldMk cId="808951110" sldId="2482"/>
        </pc:sldMkLst>
        <pc:spChg chg="mod">
          <ac:chgData name="Iñaki Val Beitia" userId="c091fdec-014d-40a0-997a-9f48f5a155e9" providerId="ADAL" clId="{26B8FE6D-BFF3-4825-A750-D793D3B7662E}" dt="2025-07-24T07:54:41.038" v="102" actId="20577"/>
          <ac:spMkLst>
            <pc:docMk/>
            <pc:sldMk cId="808951110" sldId="2482"/>
            <ac:spMk id="3" creationId="{EFDAA9D1-9CB7-0EB3-2891-D72EBAA942D8}"/>
          </ac:spMkLst>
        </pc:spChg>
        <pc:spChg chg="mod">
          <ac:chgData name="Iñaki Val Beitia" userId="c091fdec-014d-40a0-997a-9f48f5a155e9" providerId="ADAL" clId="{26B8FE6D-BFF3-4825-A750-D793D3B7662E}" dt="2025-07-24T07:50:03.513" v="5"/>
          <ac:spMkLst>
            <pc:docMk/>
            <pc:sldMk cId="808951110" sldId="2482"/>
            <ac:spMk id="6" creationId="{426175B5-3422-8EA8-4B6D-1C86E5E5F359}"/>
          </ac:spMkLst>
        </pc:spChg>
      </pc:sldChg>
      <pc:sldChg chg="modSp">
        <pc:chgData name="Iñaki Val Beitia" userId="c091fdec-014d-40a0-997a-9f48f5a155e9" providerId="ADAL" clId="{26B8FE6D-BFF3-4825-A750-D793D3B7662E}" dt="2025-07-24T07:50:13.557" v="9"/>
        <pc:sldMkLst>
          <pc:docMk/>
          <pc:sldMk cId="2439977286" sldId="2495"/>
        </pc:sldMkLst>
        <pc:spChg chg="mod">
          <ac:chgData name="Iñaki Val Beitia" userId="c091fdec-014d-40a0-997a-9f48f5a155e9" providerId="ADAL" clId="{26B8FE6D-BFF3-4825-A750-D793D3B7662E}" dt="2025-07-24T07:50:13.557" v="9"/>
          <ac:spMkLst>
            <pc:docMk/>
            <pc:sldMk cId="2439977286" sldId="2495"/>
            <ac:spMk id="6" creationId="{56C7ADB7-DE44-D36D-BE61-D7451FBB5EAE}"/>
          </ac:spMkLst>
        </pc:spChg>
      </pc:sldChg>
      <pc:sldChg chg="modSp">
        <pc:chgData name="Iñaki Val Beitia" userId="c091fdec-014d-40a0-997a-9f48f5a155e9" providerId="ADAL" clId="{26B8FE6D-BFF3-4825-A750-D793D3B7662E}" dt="2025-07-24T07:50:08.505" v="7"/>
        <pc:sldMkLst>
          <pc:docMk/>
          <pc:sldMk cId="3469542797" sldId="2497"/>
        </pc:sldMkLst>
        <pc:spChg chg="mod">
          <ac:chgData name="Iñaki Val Beitia" userId="c091fdec-014d-40a0-997a-9f48f5a155e9" providerId="ADAL" clId="{26B8FE6D-BFF3-4825-A750-D793D3B7662E}" dt="2025-07-24T07:50:08.505" v="7"/>
          <ac:spMkLst>
            <pc:docMk/>
            <pc:sldMk cId="3469542797" sldId="2497"/>
            <ac:spMk id="6" creationId="{A1D58D84-4C94-F72E-4702-FD90CA64E697}"/>
          </ac:spMkLst>
        </pc:spChg>
      </pc:sldChg>
      <pc:sldChg chg="modSp">
        <pc:chgData name="Iñaki Val Beitia" userId="c091fdec-014d-40a0-997a-9f48f5a155e9" providerId="ADAL" clId="{26B8FE6D-BFF3-4825-A750-D793D3B7662E}" dt="2025-07-24T07:50:18.519" v="11"/>
        <pc:sldMkLst>
          <pc:docMk/>
          <pc:sldMk cId="649818394" sldId="2498"/>
        </pc:sldMkLst>
        <pc:spChg chg="mod">
          <ac:chgData name="Iñaki Val Beitia" userId="c091fdec-014d-40a0-997a-9f48f5a155e9" providerId="ADAL" clId="{26B8FE6D-BFF3-4825-A750-D793D3B7662E}" dt="2025-07-24T07:50:18.519" v="11"/>
          <ac:spMkLst>
            <pc:docMk/>
            <pc:sldMk cId="649818394" sldId="2498"/>
            <ac:spMk id="6" creationId="{5B82FF48-4AA8-87D2-BD91-80B2BAEA2FCE}"/>
          </ac:spMkLst>
        </pc:spChg>
      </pc:sldChg>
      <pc:sldChg chg="modSp">
        <pc:chgData name="Iñaki Val Beitia" userId="c091fdec-014d-40a0-997a-9f48f5a155e9" providerId="ADAL" clId="{26B8FE6D-BFF3-4825-A750-D793D3B7662E}" dt="2025-07-24T07:50:11.256" v="8"/>
        <pc:sldMkLst>
          <pc:docMk/>
          <pc:sldMk cId="1763073475" sldId="2499"/>
        </pc:sldMkLst>
        <pc:spChg chg="mod">
          <ac:chgData name="Iñaki Val Beitia" userId="c091fdec-014d-40a0-997a-9f48f5a155e9" providerId="ADAL" clId="{26B8FE6D-BFF3-4825-A750-D793D3B7662E}" dt="2025-07-24T07:50:11.256" v="8"/>
          <ac:spMkLst>
            <pc:docMk/>
            <pc:sldMk cId="1763073475" sldId="2499"/>
            <ac:spMk id="6" creationId="{40E857DC-597C-3D69-8A34-D9E4AE5DFE06}"/>
          </ac:spMkLst>
        </pc:spChg>
      </pc:sldChg>
      <pc:sldChg chg="modSp">
        <pc:chgData name="Iñaki Val Beitia" userId="c091fdec-014d-40a0-997a-9f48f5a155e9" providerId="ADAL" clId="{26B8FE6D-BFF3-4825-A750-D793D3B7662E}" dt="2025-07-24T07:50:16.918" v="10"/>
        <pc:sldMkLst>
          <pc:docMk/>
          <pc:sldMk cId="2326643106" sldId="2500"/>
        </pc:sldMkLst>
        <pc:spChg chg="mod">
          <ac:chgData name="Iñaki Val Beitia" userId="c091fdec-014d-40a0-997a-9f48f5a155e9" providerId="ADAL" clId="{26B8FE6D-BFF3-4825-A750-D793D3B7662E}" dt="2025-07-24T07:50:16.918" v="10"/>
          <ac:spMkLst>
            <pc:docMk/>
            <pc:sldMk cId="2326643106" sldId="2500"/>
            <ac:spMk id="6" creationId="{782E8B4A-4EEB-DC80-B049-EDC008B45FC6}"/>
          </ac:spMkLst>
        </pc:spChg>
      </pc:sldChg>
      <pc:sldChg chg="modSp">
        <pc:chgData name="Iñaki Val Beitia" userId="c091fdec-014d-40a0-997a-9f48f5a155e9" providerId="ADAL" clId="{26B8FE6D-BFF3-4825-A750-D793D3B7662E}" dt="2025-07-24T07:50:22.082" v="12"/>
        <pc:sldMkLst>
          <pc:docMk/>
          <pc:sldMk cId="703549560" sldId="2501"/>
        </pc:sldMkLst>
        <pc:spChg chg="mod">
          <ac:chgData name="Iñaki Val Beitia" userId="c091fdec-014d-40a0-997a-9f48f5a155e9" providerId="ADAL" clId="{26B8FE6D-BFF3-4825-A750-D793D3B7662E}" dt="2025-07-24T07:50:22.082" v="12"/>
          <ac:spMkLst>
            <pc:docMk/>
            <pc:sldMk cId="703549560" sldId="2501"/>
            <ac:spMk id="6" creationId="{37916601-F72C-4D51-A97C-DCAEB2ADEE76}"/>
          </ac:spMkLst>
        </pc:spChg>
      </pc:sldChg>
      <pc:sldChg chg="modSp">
        <pc:chgData name="Iñaki Val Beitia" userId="c091fdec-014d-40a0-997a-9f48f5a155e9" providerId="ADAL" clId="{26B8FE6D-BFF3-4825-A750-D793D3B7662E}" dt="2025-07-24T07:50:24.315" v="13"/>
        <pc:sldMkLst>
          <pc:docMk/>
          <pc:sldMk cId="185961587" sldId="2502"/>
        </pc:sldMkLst>
        <pc:spChg chg="mod">
          <ac:chgData name="Iñaki Val Beitia" userId="c091fdec-014d-40a0-997a-9f48f5a155e9" providerId="ADAL" clId="{26B8FE6D-BFF3-4825-A750-D793D3B7662E}" dt="2025-07-24T07:50:24.315" v="13"/>
          <ac:spMkLst>
            <pc:docMk/>
            <pc:sldMk cId="185961587" sldId="2502"/>
            <ac:spMk id="6" creationId="{2D1B035A-499E-4185-26B7-87E428215051}"/>
          </ac:spMkLst>
        </pc:spChg>
      </pc:sldChg>
      <pc:sldChg chg="modSp add mod">
        <pc:chgData name="Iñaki Val Beitia" userId="c091fdec-014d-40a0-997a-9f48f5a155e9" providerId="ADAL" clId="{26B8FE6D-BFF3-4825-A750-D793D3B7662E}" dt="2025-07-24T07:51:50.013" v="44" actId="20577"/>
        <pc:sldMkLst>
          <pc:docMk/>
          <pc:sldMk cId="0" sldId="2503"/>
        </pc:sldMkLst>
        <pc:spChg chg="mod">
          <ac:chgData name="Iñaki Val Beitia" userId="c091fdec-014d-40a0-997a-9f48f5a155e9" providerId="ADAL" clId="{26B8FE6D-BFF3-4825-A750-D793D3B7662E}" dt="2025-07-24T07:51:21.109" v="15"/>
          <ac:spMkLst>
            <pc:docMk/>
            <pc:sldMk cId="0" sldId="2503"/>
            <ac:spMk id="6" creationId="{00000000-0000-0000-0000-000000000000}"/>
          </ac:spMkLst>
        </pc:spChg>
        <pc:spChg chg="mod">
          <ac:chgData name="Iñaki Val Beitia" userId="c091fdec-014d-40a0-997a-9f48f5a155e9" providerId="ADAL" clId="{26B8FE6D-BFF3-4825-A750-D793D3B7662E}" dt="2025-07-24T07:51:36.924" v="33" actId="20577"/>
          <ac:spMkLst>
            <pc:docMk/>
            <pc:sldMk cId="0" sldId="2503"/>
            <ac:spMk id="3073" creationId="{00000000-0000-0000-0000-000000000000}"/>
          </ac:spMkLst>
        </pc:spChg>
        <pc:spChg chg="mod">
          <ac:chgData name="Iñaki Val Beitia" userId="c091fdec-014d-40a0-997a-9f48f5a155e9" providerId="ADAL" clId="{26B8FE6D-BFF3-4825-A750-D793D3B7662E}" dt="2025-07-24T07:51:50.013" v="44" actId="20577"/>
          <ac:spMkLst>
            <pc:docMk/>
            <pc:sldMk cId="0" sldId="2503"/>
            <ac:spMk id="3074" creationId="{00000000-0000-0000-0000-000000000000}"/>
          </ac:spMkLst>
        </pc:spChg>
      </pc:sldChg>
      <pc:sldMasterChg chg="modSp mod">
        <pc:chgData name="Iñaki Val Beitia" userId="c091fdec-014d-40a0-997a-9f48f5a155e9" providerId="ADAL" clId="{26B8FE6D-BFF3-4825-A750-D793D3B7662E}" dt="2025-07-24T07:52:17.020" v="55" actId="20577"/>
        <pc:sldMasterMkLst>
          <pc:docMk/>
          <pc:sldMasterMk cId="0" sldId="2147483648"/>
        </pc:sldMasterMkLst>
        <pc:spChg chg="mod">
          <ac:chgData name="Iñaki Val Beitia" userId="c091fdec-014d-40a0-997a-9f48f5a155e9" providerId="ADAL" clId="{26B8FE6D-BFF3-4825-A750-D793D3B7662E}" dt="2025-07-24T07:52:17.020" v="5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Iñaki Val Beitia" userId="c091fdec-014d-40a0-997a-9f48f5a155e9" providerId="ADAL" clId="{8CB53592-BEA9-45E0-B476-A74D07C30990}"/>
    <pc:docChg chg="undo custSel modSld">
      <pc:chgData name="Iñaki Val Beitia" userId="c091fdec-014d-40a0-997a-9f48f5a155e9" providerId="ADAL" clId="{8CB53592-BEA9-45E0-B476-A74D07C30990}" dt="2024-11-12T14:57:47.695" v="36" actId="14100"/>
      <pc:docMkLst>
        <pc:docMk/>
      </pc:docMkLst>
      <pc:sldChg chg="modSp mod">
        <pc:chgData name="Iñaki Val Beitia" userId="c091fdec-014d-40a0-997a-9f48f5a155e9" providerId="ADAL" clId="{8CB53592-BEA9-45E0-B476-A74D07C30990}" dt="2024-11-12T14:55:39.496" v="18" actId="20577"/>
        <pc:sldMkLst>
          <pc:docMk/>
          <pc:sldMk cId="939430360" sldId="2456"/>
        </pc:sldMkLst>
      </pc:sldChg>
      <pc:sldChg chg="modSp mod">
        <pc:chgData name="Iñaki Val Beitia" userId="c091fdec-014d-40a0-997a-9f48f5a155e9" providerId="ADAL" clId="{8CB53592-BEA9-45E0-B476-A74D07C30990}" dt="2024-11-12T14:57:47.695" v="36" actId="14100"/>
        <pc:sldMkLst>
          <pc:docMk/>
          <pc:sldMk cId="3317289597" sldId="2464"/>
        </pc:sldMkLst>
      </pc:sldChg>
    </pc:docChg>
  </pc:docChgLst>
  <pc:docChgLst>
    <pc:chgData name="Sigurd Schelstraete" userId="cc1875bc-5b00-4f0e-92c1-b5b7dcde1a21" providerId="ADAL" clId="{D67448F5-CA88-4192-9942-829F496F08B1}"/>
    <pc:docChg chg="">
      <pc:chgData name="Sigurd Schelstraete" userId="cc1875bc-5b00-4f0e-92c1-b5b7dcde1a21" providerId="ADAL" clId="{D67448F5-CA88-4192-9942-829F496F08B1}" dt="2024-07-31T23:02:04.477" v="9"/>
      <pc:docMkLst>
        <pc:docMk/>
      </pc:docMkLst>
      <pc:sldChg chg="addCm">
        <pc:chgData name="Sigurd Schelstraete" userId="cc1875bc-5b00-4f0e-92c1-b5b7dcde1a21" providerId="ADAL" clId="{D67448F5-CA88-4192-9942-829F496F08B1}" dt="2024-07-31T22:53:01.245" v="0"/>
        <pc:sldMkLst>
          <pc:docMk/>
          <pc:sldMk cId="4200905189" sldId="243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2:53:01.245" v="0"/>
              <pc2:cmMkLst xmlns:pc2="http://schemas.microsoft.com/office/powerpoint/2019/9/main/command">
                <pc:docMk/>
                <pc:sldMk cId="4200905189" sldId="2435"/>
                <pc2:cmMk id="{EDB58FEA-87D6-4627-A7E4-9547AAA66940}"/>
              </pc2:cmMkLst>
            </pc226:cmChg>
          </p:ext>
        </pc:extLst>
      </pc:sldChg>
      <pc:sldChg chg="addCm">
        <pc:chgData name="Sigurd Schelstraete" userId="cc1875bc-5b00-4f0e-92c1-b5b7dcde1a21" providerId="ADAL" clId="{D67448F5-CA88-4192-9942-829F496F08B1}" dt="2024-07-31T22:53:50.929" v="1"/>
        <pc:sldMkLst>
          <pc:docMk/>
          <pc:sldMk cId="482410919" sldId="244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2:53:50.929" v="1"/>
              <pc2:cmMkLst xmlns:pc2="http://schemas.microsoft.com/office/powerpoint/2019/9/main/command">
                <pc:docMk/>
                <pc:sldMk cId="482410919" sldId="2443"/>
                <pc2:cmMk id="{EAAF6124-56FF-42F9-BD27-E6E9F4C3D434}"/>
              </pc2:cmMkLst>
            </pc226:cmChg>
          </p:ext>
        </pc:extLst>
      </pc:sldChg>
      <pc:sldChg chg="addCm">
        <pc:chgData name="Sigurd Schelstraete" userId="cc1875bc-5b00-4f0e-92c1-b5b7dcde1a21" providerId="ADAL" clId="{D67448F5-CA88-4192-9942-829F496F08B1}" dt="2024-07-31T23:02:04.477" v="9"/>
        <pc:sldMkLst>
          <pc:docMk/>
          <pc:sldMk cId="939430360" sldId="24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3:02:04.477" v="9"/>
              <pc2:cmMkLst xmlns:pc2="http://schemas.microsoft.com/office/powerpoint/2019/9/main/command">
                <pc:docMk/>
                <pc:sldMk cId="939430360" sldId="2456"/>
                <pc2:cmMk id="{96DCB5EB-4DFA-456D-B8F7-AA11F9511CBF}"/>
              </pc2:cmMkLst>
            </pc226:cmChg>
          </p:ext>
        </pc:extLst>
      </pc:sldChg>
      <pc:sldChg chg="addCm">
        <pc:chgData name="Sigurd Schelstraete" userId="cc1875bc-5b00-4f0e-92c1-b5b7dcde1a21" providerId="ADAL" clId="{D67448F5-CA88-4192-9942-829F496F08B1}" dt="2024-07-31T22:57:30.600" v="4"/>
        <pc:sldMkLst>
          <pc:docMk/>
          <pc:sldMk cId="2847220001" sldId="24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2:57:30.600" v="4"/>
              <pc2:cmMkLst xmlns:pc2="http://schemas.microsoft.com/office/powerpoint/2019/9/main/command">
                <pc:docMk/>
                <pc:sldMk cId="2847220001" sldId="2460"/>
                <pc2:cmMk id="{4D22A0E3-F3FF-4EC4-B632-31576EBAAA0E}"/>
              </pc2:cmMkLst>
            </pc226:cmChg>
          </p:ext>
        </pc:extLst>
      </pc:sldChg>
      <pc:sldChg chg="addCm">
        <pc:chgData name="Sigurd Schelstraete" userId="cc1875bc-5b00-4f0e-92c1-b5b7dcde1a21" providerId="ADAL" clId="{D67448F5-CA88-4192-9942-829F496F08B1}" dt="2024-07-31T22:55:23.529" v="2"/>
        <pc:sldMkLst>
          <pc:docMk/>
          <pc:sldMk cId="3317289597" sldId="24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2:55:23.529" v="2"/>
              <pc2:cmMkLst xmlns:pc2="http://schemas.microsoft.com/office/powerpoint/2019/9/main/command">
                <pc:docMk/>
                <pc:sldMk cId="3317289597" sldId="2464"/>
                <pc2:cmMk id="{5C0721D9-F53D-47EB-A160-A5198E9EE4CA}"/>
              </pc2:cmMkLst>
            </pc226:cmChg>
          </p:ext>
        </pc:extLst>
      </pc:sldChg>
      <pc:sldChg chg="addCm">
        <pc:chgData name="Sigurd Schelstraete" userId="cc1875bc-5b00-4f0e-92c1-b5b7dcde1a21" providerId="ADAL" clId="{D67448F5-CA88-4192-9942-829F496F08B1}" dt="2024-07-31T22:56:47.344" v="3"/>
        <pc:sldMkLst>
          <pc:docMk/>
          <pc:sldMk cId="654723919" sldId="24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2:56:47.344" v="3"/>
              <pc2:cmMkLst xmlns:pc2="http://schemas.microsoft.com/office/powerpoint/2019/9/main/command">
                <pc:docMk/>
                <pc:sldMk cId="654723919" sldId="2465"/>
                <pc2:cmMk id="{C3E08A84-2F26-427C-9C4B-67EFB2F5F509}"/>
              </pc2:cmMkLst>
            </pc226:cmChg>
          </p:ext>
        </pc:extLst>
      </pc:sldChg>
      <pc:sldChg chg="addCm">
        <pc:chgData name="Sigurd Schelstraete" userId="cc1875bc-5b00-4f0e-92c1-b5b7dcde1a21" providerId="ADAL" clId="{D67448F5-CA88-4192-9942-829F496F08B1}" dt="2024-07-31T22:58:05.464" v="5"/>
        <pc:sldMkLst>
          <pc:docMk/>
          <pc:sldMk cId="2015360470" sldId="24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2:58:05.464" v="5"/>
              <pc2:cmMkLst xmlns:pc2="http://schemas.microsoft.com/office/powerpoint/2019/9/main/command">
                <pc:docMk/>
                <pc:sldMk cId="2015360470" sldId="2468"/>
                <pc2:cmMk id="{184777A8-F202-4306-8E1F-87A5325683EA}"/>
              </pc2:cmMkLst>
            </pc226:cmChg>
          </p:ext>
        </pc:extLst>
      </pc:sldChg>
      <pc:sldChg chg="addCm">
        <pc:chgData name="Sigurd Schelstraete" userId="cc1875bc-5b00-4f0e-92c1-b5b7dcde1a21" providerId="ADAL" clId="{D67448F5-CA88-4192-9942-829F496F08B1}" dt="2024-07-31T22:59:28.171" v="7"/>
        <pc:sldMkLst>
          <pc:docMk/>
          <pc:sldMk cId="3679767084" sldId="247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2:59:28.171" v="7"/>
              <pc2:cmMkLst xmlns:pc2="http://schemas.microsoft.com/office/powerpoint/2019/9/main/command">
                <pc:docMk/>
                <pc:sldMk cId="3679767084" sldId="2474"/>
                <pc2:cmMk id="{B30E4733-30A5-4CDE-B636-CE112F8B8183}"/>
              </pc2:cmMkLst>
            </pc226:cmChg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2:59:05.478" v="6"/>
              <pc2:cmMkLst xmlns:pc2="http://schemas.microsoft.com/office/powerpoint/2019/9/main/command">
                <pc:docMk/>
                <pc:sldMk cId="3679767084" sldId="2474"/>
                <pc2:cmMk id="{04FBEF69-5402-4FE0-9979-52B6F50014A4}"/>
              </pc2:cmMkLst>
            </pc226:cmChg>
          </p:ext>
        </pc:extLst>
      </pc:sldChg>
      <pc:sldChg chg="addCm">
        <pc:chgData name="Sigurd Schelstraete" userId="cc1875bc-5b00-4f0e-92c1-b5b7dcde1a21" providerId="ADAL" clId="{D67448F5-CA88-4192-9942-829F496F08B1}" dt="2024-07-31T23:00:18.154" v="8"/>
        <pc:sldMkLst>
          <pc:docMk/>
          <pc:sldMk cId="241416279" sldId="247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3:00:18.154" v="8"/>
              <pc2:cmMkLst xmlns:pc2="http://schemas.microsoft.com/office/powerpoint/2019/9/main/command">
                <pc:docMk/>
                <pc:sldMk cId="241416279" sldId="2475"/>
                <pc2:cmMk id="{3E176927-E1C2-4674-8FE6-9DB2E7E44BF9}"/>
              </pc2:cmMkLst>
            </pc226:cmChg>
          </p:ext>
        </pc:extLst>
      </pc:sldChg>
    </pc:docChg>
  </pc:docChgLst>
  <pc:docChgLst>
    <pc:chgData name="Iñaki Val Beitia" userId="c091fdec-014d-40a0-997a-9f48f5a155e9" providerId="ADAL" clId="{C871948C-69C9-4087-AB52-A660C61BBB2D}"/>
    <pc:docChg chg="undo custSel modSld modMainMaster">
      <pc:chgData name="Iñaki Val Beitia" userId="c091fdec-014d-40a0-997a-9f48f5a155e9" providerId="ADAL" clId="{C871948C-69C9-4087-AB52-A660C61BBB2D}" dt="2024-10-02T15:59:52.242" v="366" actId="20577"/>
      <pc:docMkLst>
        <pc:docMk/>
      </pc:docMkLst>
      <pc:sldChg chg="modSp mod">
        <pc:chgData name="Iñaki Val Beitia" userId="c091fdec-014d-40a0-997a-9f48f5a155e9" providerId="ADAL" clId="{C871948C-69C9-4087-AB52-A660C61BBB2D}" dt="2024-09-19T10:35:00.664" v="247" actId="20577"/>
        <pc:sldMkLst>
          <pc:docMk/>
          <pc:sldMk cId="0" sldId="256"/>
        </pc:sldMkLst>
      </pc:sldChg>
      <pc:sldChg chg="modSp mod">
        <pc:chgData name="Iñaki Val Beitia" userId="c091fdec-014d-40a0-997a-9f48f5a155e9" providerId="ADAL" clId="{C871948C-69C9-4087-AB52-A660C61BBB2D}" dt="2024-10-02T14:40:00.006" v="329" actId="404"/>
        <pc:sldMkLst>
          <pc:docMk/>
          <pc:sldMk cId="654723919" sldId="2465"/>
        </pc:sldMkLst>
      </pc:sldChg>
      <pc:sldChg chg="modSp mod">
        <pc:chgData name="Iñaki Val Beitia" userId="c091fdec-014d-40a0-997a-9f48f5a155e9" providerId="ADAL" clId="{C871948C-69C9-4087-AB52-A660C61BBB2D}" dt="2024-10-02T14:38:54.995" v="323" actId="20577"/>
        <pc:sldMkLst>
          <pc:docMk/>
          <pc:sldMk cId="2223560800" sldId="2466"/>
        </pc:sldMkLst>
      </pc:sldChg>
      <pc:sldChg chg="addSp modSp mod">
        <pc:chgData name="Iñaki Val Beitia" userId="c091fdec-014d-40a0-997a-9f48f5a155e9" providerId="ADAL" clId="{C871948C-69C9-4087-AB52-A660C61BBB2D}" dt="2024-10-02T15:59:52.242" v="366" actId="20577"/>
        <pc:sldMkLst>
          <pc:docMk/>
          <pc:sldMk cId="2015360470" sldId="2468"/>
        </pc:sldMkLst>
      </pc:sldChg>
      <pc:sldChg chg="addSp delSp modSp mod">
        <pc:chgData name="Iñaki Val Beitia" userId="c091fdec-014d-40a0-997a-9f48f5a155e9" providerId="ADAL" clId="{C871948C-69C9-4087-AB52-A660C61BBB2D}" dt="2024-09-19T08:32:14.439" v="184" actId="1076"/>
        <pc:sldMkLst>
          <pc:docMk/>
          <pc:sldMk cId="3679767084" sldId="2474"/>
        </pc:sldMkLst>
      </pc:sldChg>
      <pc:sldChg chg="addSp delSp modSp mod">
        <pc:chgData name="Iñaki Val Beitia" userId="c091fdec-014d-40a0-997a-9f48f5a155e9" providerId="ADAL" clId="{C871948C-69C9-4087-AB52-A660C61BBB2D}" dt="2024-09-19T09:10:25.891" v="212" actId="1076"/>
        <pc:sldMkLst>
          <pc:docMk/>
          <pc:sldMk cId="241416279" sldId="2475"/>
        </pc:sldMkLst>
      </pc:sldChg>
      <pc:sldChg chg="addSp delSp modSp mod">
        <pc:chgData name="Iñaki Val Beitia" userId="c091fdec-014d-40a0-997a-9f48f5a155e9" providerId="ADAL" clId="{C871948C-69C9-4087-AB52-A660C61BBB2D}" dt="2024-09-19T08:45:54.304" v="199" actId="1076"/>
        <pc:sldMkLst>
          <pc:docMk/>
          <pc:sldMk cId="3045740379" sldId="2477"/>
        </pc:sldMkLst>
      </pc:sldChg>
      <pc:sldChg chg="addSp delSp modSp mod">
        <pc:chgData name="Iñaki Val Beitia" userId="c091fdec-014d-40a0-997a-9f48f5a155e9" providerId="ADAL" clId="{C871948C-69C9-4087-AB52-A660C61BBB2D}" dt="2024-09-19T09:13:55.022" v="224" actId="1076"/>
        <pc:sldMkLst>
          <pc:docMk/>
          <pc:sldMk cId="515657514" sldId="2478"/>
        </pc:sldMkLst>
      </pc:sldChg>
      <pc:sldChg chg="addSp delSp modSp mod">
        <pc:chgData name="Iñaki Val Beitia" userId="c091fdec-014d-40a0-997a-9f48f5a155e9" providerId="ADAL" clId="{C871948C-69C9-4087-AB52-A660C61BBB2D}" dt="2024-09-19T10:26:31.477" v="229" actId="1076"/>
        <pc:sldMkLst>
          <pc:docMk/>
          <pc:sldMk cId="3010279236" sldId="2479"/>
        </pc:sldMkLst>
      </pc:sldChg>
      <pc:sldChg chg="addSp delSp modSp mod">
        <pc:chgData name="Iñaki Val Beitia" userId="c091fdec-014d-40a0-997a-9f48f5a155e9" providerId="ADAL" clId="{C871948C-69C9-4087-AB52-A660C61BBB2D}" dt="2024-09-19T10:32:51.604" v="239" actId="1076"/>
        <pc:sldMkLst>
          <pc:docMk/>
          <pc:sldMk cId="3852407384" sldId="2480"/>
        </pc:sldMkLst>
      </pc:sldChg>
      <pc:sldChg chg="addSp delSp modSp mod">
        <pc:chgData name="Iñaki Val Beitia" userId="c091fdec-014d-40a0-997a-9f48f5a155e9" providerId="ADAL" clId="{C871948C-69C9-4087-AB52-A660C61BBB2D}" dt="2024-09-19T10:34:06.873" v="243" actId="1076"/>
        <pc:sldMkLst>
          <pc:docMk/>
          <pc:sldMk cId="3416542213" sldId="2481"/>
        </pc:sldMkLst>
      </pc:sldChg>
      <pc:sldMasterChg chg="modSp mod">
        <pc:chgData name="Iñaki Val Beitia" userId="c091fdec-014d-40a0-997a-9f48f5a155e9" providerId="ADAL" clId="{C871948C-69C9-4087-AB52-A660C61BBB2D}" dt="2024-09-18T06:50:59.798" v="1" actId="20577"/>
        <pc:sldMasterMkLst>
          <pc:docMk/>
          <pc:sldMasterMk cId="0" sldId="2147483648"/>
        </pc:sldMasterMkLst>
      </pc:sldMasterChg>
    </pc:docChg>
  </pc:docChgLst>
  <pc:docChgLst>
    <pc:chgData name="Iñaki Val Beitia" userId="c091fdec-014d-40a0-997a-9f48f5a155e9" providerId="ADAL" clId="{92C2AF19-65D2-4E0B-9993-9295F296F4CA}"/>
    <pc:docChg chg="undo custSel addSld delSld modSld">
      <pc:chgData name="Iñaki Val Beitia" userId="c091fdec-014d-40a0-997a-9f48f5a155e9" providerId="ADAL" clId="{92C2AF19-65D2-4E0B-9993-9295F296F4CA}" dt="2025-04-07T16:27:38.193" v="4486" actId="1076"/>
      <pc:docMkLst>
        <pc:docMk/>
      </pc:docMkLst>
      <pc:sldChg chg="addSp delSp modSp mod">
        <pc:chgData name="Iñaki Val Beitia" userId="c091fdec-014d-40a0-997a-9f48f5a155e9" providerId="ADAL" clId="{92C2AF19-65D2-4E0B-9993-9295F296F4CA}" dt="2025-04-07T16:27:38.193" v="4486" actId="1076"/>
        <pc:sldMkLst>
          <pc:docMk/>
          <pc:sldMk cId="0" sldId="256"/>
        </pc:sldMkLst>
      </pc:sldChg>
      <pc:sldChg chg="del">
        <pc:chgData name="Iñaki Val Beitia" userId="c091fdec-014d-40a0-997a-9f48f5a155e9" providerId="ADAL" clId="{92C2AF19-65D2-4E0B-9993-9295F296F4CA}" dt="2025-03-27T15:58:00.621" v="1810" actId="47"/>
        <pc:sldMkLst>
          <pc:docMk/>
          <pc:sldMk cId="4123505415" sldId="553"/>
        </pc:sldMkLst>
      </pc:sldChg>
      <pc:sldChg chg="del">
        <pc:chgData name="Iñaki Val Beitia" userId="c091fdec-014d-40a0-997a-9f48f5a155e9" providerId="ADAL" clId="{92C2AF19-65D2-4E0B-9993-9295F296F4CA}" dt="2025-03-27T15:57:59.533" v="1809" actId="47"/>
        <pc:sldMkLst>
          <pc:docMk/>
          <pc:sldMk cId="3217881879" sldId="2433"/>
        </pc:sldMkLst>
      </pc:sldChg>
      <pc:sldChg chg="del">
        <pc:chgData name="Iñaki Val Beitia" userId="c091fdec-014d-40a0-997a-9f48f5a155e9" providerId="ADAL" clId="{92C2AF19-65D2-4E0B-9993-9295F296F4CA}" dt="2025-03-27T15:07:08.321" v="37" actId="47"/>
        <pc:sldMkLst>
          <pc:docMk/>
          <pc:sldMk cId="4200905189" sldId="2435"/>
        </pc:sldMkLst>
      </pc:sldChg>
      <pc:sldChg chg="del">
        <pc:chgData name="Iñaki Val Beitia" userId="c091fdec-014d-40a0-997a-9f48f5a155e9" providerId="ADAL" clId="{92C2AF19-65D2-4E0B-9993-9295F296F4CA}" dt="2025-03-27T15:07:08.321" v="37" actId="47"/>
        <pc:sldMkLst>
          <pc:docMk/>
          <pc:sldMk cId="482410919" sldId="2443"/>
        </pc:sldMkLst>
      </pc:sldChg>
      <pc:sldChg chg="addSp delSp modSp mod">
        <pc:chgData name="Iñaki Val Beitia" userId="c091fdec-014d-40a0-997a-9f48f5a155e9" providerId="ADAL" clId="{92C2AF19-65D2-4E0B-9993-9295F296F4CA}" dt="2025-03-27T15:44:05.978" v="787" actId="20577"/>
        <pc:sldMkLst>
          <pc:docMk/>
          <pc:sldMk cId="4051520602" sldId="2459"/>
        </pc:sldMkLst>
      </pc:sldChg>
      <pc:sldChg chg="addSp delSp modSp add del mod">
        <pc:chgData name="Iñaki Val Beitia" userId="c091fdec-014d-40a0-997a-9f48f5a155e9" providerId="ADAL" clId="{92C2AF19-65D2-4E0B-9993-9295F296F4CA}" dt="2025-04-07T16:12:59.063" v="4480" actId="20577"/>
        <pc:sldMkLst>
          <pc:docMk/>
          <pc:sldMk cId="3853111001" sldId="2463"/>
        </pc:sldMkLst>
      </pc:sldChg>
      <pc:sldChg chg="modSp mod">
        <pc:chgData name="Iñaki Val Beitia" userId="c091fdec-014d-40a0-997a-9f48f5a155e9" providerId="ADAL" clId="{92C2AF19-65D2-4E0B-9993-9295F296F4CA}" dt="2025-04-03T11:59:58.061" v="3705" actId="20577"/>
        <pc:sldMkLst>
          <pc:docMk/>
          <pc:sldMk cId="808951110" sldId="2482"/>
        </pc:sldMkLst>
      </pc:sldChg>
      <pc:sldChg chg="del">
        <pc:chgData name="Iñaki Val Beitia" userId="c091fdec-014d-40a0-997a-9f48f5a155e9" providerId="ADAL" clId="{92C2AF19-65D2-4E0B-9993-9295F296F4CA}" dt="2025-03-27T15:56:34.819" v="1555" actId="47"/>
        <pc:sldMkLst>
          <pc:docMk/>
          <pc:sldMk cId="1464548906" sldId="2483"/>
        </pc:sldMkLst>
      </pc:sldChg>
      <pc:sldChg chg="del">
        <pc:chgData name="Iñaki Val Beitia" userId="c091fdec-014d-40a0-997a-9f48f5a155e9" providerId="ADAL" clId="{92C2AF19-65D2-4E0B-9993-9295F296F4CA}" dt="2025-03-27T15:56:34.819" v="1555" actId="47"/>
        <pc:sldMkLst>
          <pc:docMk/>
          <pc:sldMk cId="2093463570" sldId="2484"/>
        </pc:sldMkLst>
      </pc:sldChg>
      <pc:sldChg chg="del">
        <pc:chgData name="Iñaki Val Beitia" userId="c091fdec-014d-40a0-997a-9f48f5a155e9" providerId="ADAL" clId="{92C2AF19-65D2-4E0B-9993-9295F296F4CA}" dt="2025-03-27T15:56:34.819" v="1555" actId="47"/>
        <pc:sldMkLst>
          <pc:docMk/>
          <pc:sldMk cId="2880420772" sldId="2485"/>
        </pc:sldMkLst>
      </pc:sldChg>
      <pc:sldChg chg="del">
        <pc:chgData name="Iñaki Val Beitia" userId="c091fdec-014d-40a0-997a-9f48f5a155e9" providerId="ADAL" clId="{92C2AF19-65D2-4E0B-9993-9295F296F4CA}" dt="2025-03-27T15:56:34.819" v="1555" actId="47"/>
        <pc:sldMkLst>
          <pc:docMk/>
          <pc:sldMk cId="1268740816" sldId="2487"/>
        </pc:sldMkLst>
      </pc:sldChg>
      <pc:sldChg chg="del">
        <pc:chgData name="Iñaki Val Beitia" userId="c091fdec-014d-40a0-997a-9f48f5a155e9" providerId="ADAL" clId="{92C2AF19-65D2-4E0B-9993-9295F296F4CA}" dt="2025-03-27T15:56:34.819" v="1555" actId="47"/>
        <pc:sldMkLst>
          <pc:docMk/>
          <pc:sldMk cId="506074906" sldId="2488"/>
        </pc:sldMkLst>
      </pc:sldChg>
      <pc:sldChg chg="del">
        <pc:chgData name="Iñaki Val Beitia" userId="c091fdec-014d-40a0-997a-9f48f5a155e9" providerId="ADAL" clId="{92C2AF19-65D2-4E0B-9993-9295F296F4CA}" dt="2025-03-27T15:56:34.819" v="1555" actId="47"/>
        <pc:sldMkLst>
          <pc:docMk/>
          <pc:sldMk cId="3730881248" sldId="2489"/>
        </pc:sldMkLst>
      </pc:sldChg>
      <pc:sldChg chg="modSp mod">
        <pc:chgData name="Iñaki Val Beitia" userId="c091fdec-014d-40a0-997a-9f48f5a155e9" providerId="ADAL" clId="{92C2AF19-65D2-4E0B-9993-9295F296F4CA}" dt="2025-04-04T07:29:36.021" v="4008" actId="20577"/>
        <pc:sldMkLst>
          <pc:docMk/>
          <pc:sldMk cId="2389262308" sldId="2490"/>
        </pc:sldMkLst>
      </pc:sldChg>
      <pc:sldChg chg="del">
        <pc:chgData name="Iñaki Val Beitia" userId="c091fdec-014d-40a0-997a-9f48f5a155e9" providerId="ADAL" clId="{92C2AF19-65D2-4E0B-9993-9295F296F4CA}" dt="2025-03-27T15:56:34.819" v="1555" actId="47"/>
        <pc:sldMkLst>
          <pc:docMk/>
          <pc:sldMk cId="3129959763" sldId="2491"/>
        </pc:sldMkLst>
      </pc:sldChg>
      <pc:sldChg chg="del">
        <pc:chgData name="Iñaki Val Beitia" userId="c091fdec-014d-40a0-997a-9f48f5a155e9" providerId="ADAL" clId="{92C2AF19-65D2-4E0B-9993-9295F296F4CA}" dt="2025-03-27T15:56:34.819" v="1555" actId="47"/>
        <pc:sldMkLst>
          <pc:docMk/>
          <pc:sldMk cId="2371866959" sldId="2492"/>
        </pc:sldMkLst>
      </pc:sldChg>
      <pc:sldChg chg="del">
        <pc:chgData name="Iñaki Val Beitia" userId="c091fdec-014d-40a0-997a-9f48f5a155e9" providerId="ADAL" clId="{92C2AF19-65D2-4E0B-9993-9295F296F4CA}" dt="2025-03-27T15:58:01.802" v="1811" actId="47"/>
        <pc:sldMkLst>
          <pc:docMk/>
          <pc:sldMk cId="907552136" sldId="2494"/>
        </pc:sldMkLst>
      </pc:sldChg>
      <pc:sldChg chg="addSp delSp modSp add mod">
        <pc:chgData name="Iñaki Val Beitia" userId="c091fdec-014d-40a0-997a-9f48f5a155e9" providerId="ADAL" clId="{92C2AF19-65D2-4E0B-9993-9295F296F4CA}" dt="2025-04-07T11:20:46.172" v="4247" actId="20577"/>
        <pc:sldMkLst>
          <pc:docMk/>
          <pc:sldMk cId="2439977286" sldId="2495"/>
        </pc:sldMkLst>
      </pc:sldChg>
      <pc:sldChg chg="addSp delSp modSp add del mod">
        <pc:chgData name="Iñaki Val Beitia" userId="c091fdec-014d-40a0-997a-9f48f5a155e9" providerId="ADAL" clId="{92C2AF19-65D2-4E0B-9993-9295F296F4CA}" dt="2025-03-27T15:56:27.231" v="1554" actId="47"/>
        <pc:sldMkLst>
          <pc:docMk/>
          <pc:sldMk cId="2221278917" sldId="2496"/>
        </pc:sldMkLst>
      </pc:sldChg>
      <pc:sldChg chg="addSp modSp add mod">
        <pc:chgData name="Iñaki Val Beitia" userId="c091fdec-014d-40a0-997a-9f48f5a155e9" providerId="ADAL" clId="{92C2AF19-65D2-4E0B-9993-9295F296F4CA}" dt="2025-04-03T06:45:28.175" v="2479" actId="20577"/>
        <pc:sldMkLst>
          <pc:docMk/>
          <pc:sldMk cId="3469542797" sldId="2497"/>
        </pc:sldMkLst>
      </pc:sldChg>
      <pc:sldChg chg="addSp delSp modSp add mod">
        <pc:chgData name="Iñaki Val Beitia" userId="c091fdec-014d-40a0-997a-9f48f5a155e9" providerId="ADAL" clId="{92C2AF19-65D2-4E0B-9993-9295F296F4CA}" dt="2025-04-02T20:18:24.443" v="2436" actId="1076"/>
        <pc:sldMkLst>
          <pc:docMk/>
          <pc:sldMk cId="649818394" sldId="2498"/>
        </pc:sldMkLst>
      </pc:sldChg>
      <pc:sldChg chg="delSp modSp add mod">
        <pc:chgData name="Iñaki Val Beitia" userId="c091fdec-014d-40a0-997a-9f48f5a155e9" providerId="ADAL" clId="{92C2AF19-65D2-4E0B-9993-9295F296F4CA}" dt="2025-04-03T06:46:01.349" v="2486" actId="20577"/>
        <pc:sldMkLst>
          <pc:docMk/>
          <pc:sldMk cId="1763073475" sldId="2499"/>
        </pc:sldMkLst>
      </pc:sldChg>
      <pc:sldChg chg="addSp modSp add mod">
        <pc:chgData name="Iñaki Val Beitia" userId="c091fdec-014d-40a0-997a-9f48f5a155e9" providerId="ADAL" clId="{92C2AF19-65D2-4E0B-9993-9295F296F4CA}" dt="2025-04-03T07:14:21.983" v="2771" actId="20577"/>
        <pc:sldMkLst>
          <pc:docMk/>
          <pc:sldMk cId="2326643106" sldId="2500"/>
        </pc:sldMkLst>
      </pc:sldChg>
      <pc:sldChg chg="modSp add mod">
        <pc:chgData name="Iñaki Val Beitia" userId="c091fdec-014d-40a0-997a-9f48f5a155e9" providerId="ADAL" clId="{92C2AF19-65D2-4E0B-9993-9295F296F4CA}" dt="2025-04-07T08:14:17.103" v="4071"/>
        <pc:sldMkLst>
          <pc:docMk/>
          <pc:sldMk cId="703549560" sldId="2501"/>
        </pc:sldMkLst>
      </pc:sldChg>
      <pc:sldChg chg="addSp delSp modSp add mod">
        <pc:chgData name="Iñaki Val Beitia" userId="c091fdec-014d-40a0-997a-9f48f5a155e9" providerId="ADAL" clId="{92C2AF19-65D2-4E0B-9993-9295F296F4CA}" dt="2025-04-07T08:14:07.707" v="4070" actId="20577"/>
        <pc:sldMkLst>
          <pc:docMk/>
          <pc:sldMk cId="185961587" sldId="2502"/>
        </pc:sldMkLst>
      </pc:sldChg>
      <pc:sldChg chg="add del">
        <pc:chgData name="Iñaki Val Beitia" userId="c091fdec-014d-40a0-997a-9f48f5a155e9" providerId="ADAL" clId="{92C2AF19-65D2-4E0B-9993-9295F296F4CA}" dt="2025-04-03T07:08:25.425" v="2752" actId="47"/>
        <pc:sldMkLst>
          <pc:docMk/>
          <pc:sldMk cId="2353325833" sldId="2502"/>
        </pc:sldMkLst>
      </pc:sldChg>
      <pc:sldChg chg="addSp delSp modSp add del mod">
        <pc:chgData name="Iñaki Val Beitia" userId="c091fdec-014d-40a0-997a-9f48f5a155e9" providerId="ADAL" clId="{92C2AF19-65D2-4E0B-9993-9295F296F4CA}" dt="2025-04-07T16:13:06.709" v="4481" actId="47"/>
        <pc:sldMkLst>
          <pc:docMk/>
          <pc:sldMk cId="3080547853" sldId="250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5BEB47-38CB-C96C-5B67-479E41B82E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7B7355-2D2E-0E3D-E622-A9C06B9B90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F7C598-3076-A394-80FE-FBCF58C3AD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8D62449-1093-D483-AB7B-27460814A57B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267EC-6CC5-FA9A-EF13-9CF8272B5ACE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06474-152C-86D3-4249-D2C7812C2230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171E88-41CA-3393-E9F1-F1CC52B382B5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6295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BAD59E-50C2-3D61-FD2D-696D1BADD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4A50A8-4315-FE0B-686F-4B15AF4DF9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5434E9-1B9A-D1F5-6A27-E65B0F5265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4286492-514F-35E9-D144-57333DCB809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FFB668-2380-6993-1AE4-32880B43869F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1ABC3-97DB-D297-A990-7C69F8C5368C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CDC588-3AD3-030C-1107-6C93E724A193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790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E0C84A-7B57-9C58-DC7B-9564BB5DFE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9E66CC-4A49-0D76-8EC9-A22CF9882C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9EFCA07-FCA5-F20F-4677-9F865A1421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EB2095F-C2FE-F6CF-29F2-781ADBCBF82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BB313-BD53-9281-62DF-433E0D118F85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CE6FDE-01E3-0832-6887-92789156EF38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B0295-E52C-E9BE-31E9-8546107F0C6E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42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92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9185EE-C157-8B35-FAC7-8296257386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F30F708-3B2C-DE01-D257-D3EF3CB8B5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FE7027-5AD2-7A53-DA55-DDB8BC51FD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14946C2-1146-F73A-2D3F-3CCE1953425C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573CF5-F69B-E84D-37B7-2BC4029459DF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17CCD-1081-D377-83AB-89171DDE363E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0C452-A8DE-164D-69D8-7F9ABD60AE2E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65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7C6E4A-004D-A580-5AD9-939A72389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C1ED7B-FCCA-B483-CC0E-D7159C0FD2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3B511B-E8F4-4AF4-9023-E7F7D86BC8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FD0D9FF5-CB85-BC46-9E7B-D7EA9BCA2C7D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865FF-C5C6-3BE7-1F7C-37FFA9824008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9FCCC-4228-2A19-56EE-F0E0B54AD0A3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6C06AF-EE51-C914-CE24-7AF4F3D19F09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863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CBE2CC-16ED-5255-F097-51092F72A2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0178C6-D236-4EA3-B327-75DC80D34C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9B9192-DF5F-142D-7129-E893BC6F9B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D53ABBF-2F8D-3CD3-297D-6217128F4D54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1E807C-443F-CF9D-E727-379175E3CCEC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47CFD6-B9C6-3E00-A073-36A6C2BE4632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B83E6-BFD9-3C35-D42E-AB9E53936A0E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365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D112FE-315D-999B-063F-EA2BD2A2CE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B7A6C0-9FCC-21EA-5F65-AE381637B4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108A83-4BF6-BC4D-74DA-F75D014043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73341DA-CBDB-C920-9A71-AEBB0A9E56A3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CBFF6E-DE2C-DFB0-D3A5-6ECC5B8643A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4D68A4-E51B-B841-CBAB-0D325CF4FEA6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D5BDF-C044-140A-B28B-B696B81B4172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43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AE3E37-D78E-2D70-5857-79F510F3CE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77DAEA-2626-5834-FD7F-5ED6E245A9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3D414F-B253-858E-7274-905A845AC3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2C755A9B-E2C2-A7EB-A887-4CFF554CC784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E62BDD-770C-50AD-D5EE-B4B81C954F37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13F8F5-020E-CDDF-2D92-C2A4E9095AEA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2A65AA-B8D2-9AAC-F2A3-90244851620D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49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6D53CF-8FF9-038C-0F6B-C52664B8F3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4107A7-F8A9-FC5A-37D6-D5FB1159A7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95F7B92-B009-F127-5D0B-8B0D32BD4A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F3D02DB-B8A1-39D6-735F-4BFE3D3B3702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E46D8F-81DE-6A23-B894-2E6375C48D6D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C45D65-4409-79B2-4B2C-B38117F1C484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02971-CC87-3277-43D8-AECF066E70F0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068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9D265F-AA07-761F-0E07-B062FEE214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0AC6188-FCD0-1DE3-ECA8-BABDE02545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52DB49-F0E6-E500-4C81-0E08502933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137D82C-F622-368B-88F1-CCE5F4993DF5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DD326-225D-9A86-20FF-2D9FC7033204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AC20AE-413F-02D9-C65F-C030169FB021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6035D-CCBF-FEE9-C1B5-DCF0846A0098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58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A81EBE2-E664-74E7-265D-D525FE13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B624AD6-924D-AFF5-F4FC-88F69E61B57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1866A24-EF0A-C601-2F32-C913878D7B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Inaki Val, MaxLinear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AFF5AA-78E3-69A1-BDCF-BFA6C30D80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802.11-25/0587r0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</a:rPr>
              <a:t>Impact of hidden nodes on NPCA performance</a:t>
            </a:r>
            <a:r>
              <a:rPr lang="en-GB" dirty="0">
                <a:solidFill>
                  <a:schemeClr val="tx1"/>
                </a:solidFill>
              </a:rPr>
              <a:t> –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6857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7-24-2025</a:t>
            </a:r>
            <a:endParaRPr lang="en-GB" sz="2000" b="0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31F79C9D-4CC7-B28B-B4B0-426CA075FA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6413" y="3067050"/>
          <a:ext cx="8263827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90123" progId="Word.Document.8">
                  <p:embed/>
                </p:oleObj>
              </mc:Choice>
              <mc:Fallback>
                <p:oleObj name="Document" r:id="rId3" imgW="8255780" imgH="2590123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31F79C9D-4CC7-B28B-B4B0-426CA075FA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067050"/>
                        <a:ext cx="8263827" cy="2578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69864-B1AF-1EBD-9851-9AB34AEA7F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FBF0E-C9F9-3EBB-8F13-637A0CC0C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48" y="685800"/>
            <a:ext cx="7958890" cy="1065213"/>
          </a:xfrm>
        </p:spPr>
        <p:txBody>
          <a:bodyPr/>
          <a:lstStyle/>
          <a:p>
            <a:r>
              <a:rPr lang="en-US" sz="4000" dirty="0"/>
              <a:t>Coordinated NPCA Operation 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1617E-2E18-9814-B287-2FC8E162B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944" y="2035928"/>
            <a:ext cx="8323991" cy="1152440"/>
          </a:xfrm>
        </p:spPr>
        <p:txBody>
          <a:bodyPr/>
          <a:lstStyle/>
          <a:p>
            <a:r>
              <a:rPr lang="es-ES" dirty="0" err="1"/>
              <a:t>Partial</a:t>
            </a:r>
            <a:r>
              <a:rPr lang="es-ES" dirty="0"/>
              <a:t> performance </a:t>
            </a:r>
            <a:r>
              <a:rPr lang="es-ES" dirty="0" err="1"/>
              <a:t>decrease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due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fact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AP </a:t>
            </a:r>
            <a:r>
              <a:rPr lang="es-ES" dirty="0" err="1"/>
              <a:t>does</a:t>
            </a:r>
            <a:r>
              <a:rPr lang="es-ES" dirty="0"/>
              <a:t> </a:t>
            </a:r>
            <a:r>
              <a:rPr lang="es-ES" dirty="0" err="1"/>
              <a:t>not</a:t>
            </a:r>
            <a:r>
              <a:rPr lang="es-ES" dirty="0"/>
              <a:t> </a:t>
            </a:r>
            <a:r>
              <a:rPr lang="es-ES" dirty="0" err="1"/>
              <a:t>know</a:t>
            </a:r>
            <a:r>
              <a:rPr lang="es-ES" dirty="0"/>
              <a:t> </a:t>
            </a:r>
            <a:r>
              <a:rPr lang="es-ES" dirty="0" err="1"/>
              <a:t>which</a:t>
            </a:r>
            <a:r>
              <a:rPr lang="es-ES" dirty="0"/>
              <a:t> </a:t>
            </a:r>
            <a:r>
              <a:rPr lang="es-ES" dirty="0" err="1"/>
              <a:t>associated</a:t>
            </a:r>
            <a:r>
              <a:rPr lang="es-ES" dirty="0"/>
              <a:t> (NPCA </a:t>
            </a:r>
            <a:r>
              <a:rPr lang="es-ES" dirty="0" err="1"/>
              <a:t>capable</a:t>
            </a:r>
            <a:r>
              <a:rPr lang="es-ES" dirty="0"/>
              <a:t>) </a:t>
            </a:r>
            <a:r>
              <a:rPr lang="es-ES" dirty="0" err="1"/>
              <a:t>STAs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changed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their</a:t>
            </a:r>
            <a:r>
              <a:rPr lang="es-ES" dirty="0"/>
              <a:t> NPCA </a:t>
            </a:r>
            <a:r>
              <a:rPr lang="es-ES" dirty="0" err="1"/>
              <a:t>Primary</a:t>
            </a:r>
            <a:r>
              <a:rPr lang="es-ES" dirty="0"/>
              <a:t> </a:t>
            </a:r>
            <a:r>
              <a:rPr lang="es-ES" dirty="0" err="1"/>
              <a:t>Channel</a:t>
            </a:r>
            <a:endParaRPr lang="es-ES" dirty="0"/>
          </a:p>
          <a:p>
            <a:pPr lvl="1"/>
            <a:r>
              <a:rPr lang="it-IT" dirty="0"/>
              <a:t>Channel coordination within the BSS is lost </a:t>
            </a:r>
          </a:p>
          <a:p>
            <a:r>
              <a:rPr lang="it-IT" dirty="0"/>
              <a:t>After the AP changes to </a:t>
            </a:r>
            <a:r>
              <a:rPr lang="es-ES" dirty="0"/>
              <a:t>NPCA </a:t>
            </a:r>
            <a:r>
              <a:rPr lang="es-ES" dirty="0" err="1"/>
              <a:t>Primary</a:t>
            </a:r>
            <a:r>
              <a:rPr lang="es-ES" dirty="0"/>
              <a:t> </a:t>
            </a:r>
            <a:r>
              <a:rPr lang="es-ES" dirty="0" err="1"/>
              <a:t>Channel</a:t>
            </a:r>
            <a:r>
              <a:rPr lang="es-ES" dirty="0"/>
              <a:t> and </a:t>
            </a:r>
            <a:r>
              <a:rPr lang="es-ES" dirty="0" err="1"/>
              <a:t>the</a:t>
            </a:r>
            <a:r>
              <a:rPr lang="es-ES" dirty="0"/>
              <a:t> AP </a:t>
            </a:r>
            <a:r>
              <a:rPr lang="es-ES" dirty="0" err="1"/>
              <a:t>wins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contention</a:t>
            </a:r>
            <a:r>
              <a:rPr lang="es-ES" dirty="0"/>
              <a:t>, </a:t>
            </a:r>
            <a:r>
              <a:rPr lang="es-ES" dirty="0" err="1"/>
              <a:t>the</a:t>
            </a:r>
            <a:r>
              <a:rPr lang="es-ES" dirty="0"/>
              <a:t> AP </a:t>
            </a:r>
            <a:r>
              <a:rPr lang="es-ES" dirty="0" err="1"/>
              <a:t>may</a:t>
            </a:r>
            <a:r>
              <a:rPr lang="es-ES" dirty="0"/>
              <a:t> </a:t>
            </a:r>
            <a:r>
              <a:rPr lang="es-ES" dirty="0" err="1"/>
              <a:t>transmit</a:t>
            </a:r>
            <a:r>
              <a:rPr lang="es-ES" dirty="0"/>
              <a:t> a MU BSRP </a:t>
            </a:r>
            <a:r>
              <a:rPr lang="es-ES" dirty="0" err="1"/>
              <a:t>frame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inquire</a:t>
            </a:r>
            <a:r>
              <a:rPr lang="es-ES" dirty="0"/>
              <a:t> </a:t>
            </a:r>
            <a:r>
              <a:rPr lang="es-ES" dirty="0" err="1"/>
              <a:t>about</a:t>
            </a:r>
            <a:r>
              <a:rPr lang="es-ES" dirty="0"/>
              <a:t> </a:t>
            </a:r>
            <a:r>
              <a:rPr lang="es-ES" dirty="0" err="1"/>
              <a:t>its</a:t>
            </a:r>
            <a:r>
              <a:rPr lang="es-ES" dirty="0"/>
              <a:t> </a:t>
            </a:r>
            <a:r>
              <a:rPr lang="es-ES" dirty="0" err="1"/>
              <a:t>STAs</a:t>
            </a:r>
            <a:r>
              <a:rPr lang="es-ES" dirty="0"/>
              <a:t>, </a:t>
            </a:r>
            <a:r>
              <a:rPr lang="es-ES" dirty="0" err="1"/>
              <a:t>receiving</a:t>
            </a:r>
            <a:r>
              <a:rPr lang="es-ES" dirty="0"/>
              <a:t> responses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those</a:t>
            </a:r>
            <a:r>
              <a:rPr lang="es-ES" dirty="0"/>
              <a:t> </a:t>
            </a:r>
            <a:r>
              <a:rPr lang="es-ES" dirty="0" err="1"/>
              <a:t>STAs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changed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channel</a:t>
            </a:r>
            <a:endParaRPr lang="es-ES" dirty="0"/>
          </a:p>
          <a:p>
            <a:pPr lvl="1"/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channel</a:t>
            </a:r>
            <a:r>
              <a:rPr lang="es-ES" dirty="0"/>
              <a:t> </a:t>
            </a:r>
            <a:r>
              <a:rPr lang="it-IT" dirty="0"/>
              <a:t>coordination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recovered</a:t>
            </a:r>
            <a:endParaRPr lang="it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0D2FE6-A25F-A392-F84C-597CA56E4B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F0DCC-AB9C-F28B-14A8-65C2EBB653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916601-F72C-4D51-A97C-DCAEB2ADE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3549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034E63-1410-BAC2-8778-E190E4035C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7D313-9136-96C0-1F0E-D9DFB955A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976" y="1572710"/>
            <a:ext cx="8323991" cy="1429167"/>
          </a:xfrm>
        </p:spPr>
        <p:txBody>
          <a:bodyPr/>
          <a:lstStyle/>
          <a:p>
            <a:r>
              <a:rPr lang="en-US" sz="2000" dirty="0"/>
              <a:t>The use of BSRP as ICF (after NPCA activation) attenuates the performance reduction in hidden node scenarios</a:t>
            </a:r>
          </a:p>
          <a:p>
            <a:pPr lvl="1"/>
            <a:r>
              <a:rPr lang="en-US" sz="1600" dirty="0"/>
              <a:t>All the NPCA TXOPs are used, thanks to the knowledge gained after asking the STAs</a:t>
            </a:r>
          </a:p>
          <a:p>
            <a:r>
              <a:rPr lang="en-US" sz="2000" dirty="0"/>
              <a:t>Compared to the baseline, the performance gain is increased to 24%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64ADC-18E5-E0A0-0B57-98DD95F809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0B86B-77EC-DEC6-9B5B-84FE76E24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1B035A-499E-4185-26B7-87E4282150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70CFEA-2B46-C35E-F87F-2194DB301D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6262" y="3308686"/>
            <a:ext cx="4415587" cy="3311691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17B13F9F-07C4-3CD7-2135-054596550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48" y="685800"/>
            <a:ext cx="7958890" cy="1065213"/>
          </a:xfrm>
        </p:spPr>
        <p:txBody>
          <a:bodyPr/>
          <a:lstStyle/>
          <a:p>
            <a:r>
              <a:rPr lang="en-US" sz="4000" dirty="0"/>
              <a:t>Coordinated NPCA Operation (2/2)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61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44411-D5FB-DB45-6103-B028627FC8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BD8A2-FC31-D5A3-13F0-479E360B6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00104"/>
            <a:ext cx="7770813" cy="1065213"/>
          </a:xfrm>
        </p:spPr>
        <p:txBody>
          <a:bodyPr/>
          <a:lstStyle/>
          <a:p>
            <a:r>
              <a:rPr lang="en-US" dirty="0"/>
              <a:t>NPCA Simulation Results - Summary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63441-49E3-70B2-996E-CEB9721D5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085" y="2162259"/>
            <a:ext cx="8323991" cy="4247167"/>
          </a:xfrm>
        </p:spPr>
        <p:txBody>
          <a:bodyPr/>
          <a:lstStyle/>
          <a:p>
            <a:r>
              <a:rPr lang="en-US" sz="2200" dirty="0"/>
              <a:t>NPCA should consider deployment limitations such as hidden nodes, remembering that the performance gain will depend on the number of NPCA STAs deployed</a:t>
            </a:r>
          </a:p>
          <a:p>
            <a:r>
              <a:rPr lang="en-US" sz="2200" dirty="0"/>
              <a:t>The introduction of hidden nodes under different scenarios, as expected, shows a reduction in the NPCA performance gain</a:t>
            </a:r>
          </a:p>
          <a:p>
            <a:r>
              <a:rPr lang="en-US" sz="2200" dirty="0"/>
              <a:t>The use of a mechanism (e.g., BSRP as ICF) that allows the AP to know in advance which STAs may have changed the primary channel, increases the efficiency, and therefore the overall performance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A9F845-28F3-2AF3-29CC-5C00BDA2E1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79AD9-C556-9B57-76E7-92BF540D3B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C5F30B-8B5C-1C5F-4607-5A8B5DF2EA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262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3187"/>
            <a:ext cx="7770813" cy="51800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b="0" dirty="0"/>
              <a:t>[1]</a:t>
            </a:r>
            <a:r>
              <a:rPr lang="pt-BR" altLang="ko-KR" sz="1600" b="0" dirty="0"/>
              <a:t> </a:t>
            </a:r>
            <a:r>
              <a:rPr lang="en-US" altLang="ko-KR" sz="1600" b="0" dirty="0"/>
              <a:t>Inaki Val et al., “Impact of hidden nodes on NPCA performance”, 24/2110r0</a:t>
            </a:r>
          </a:p>
          <a:p>
            <a:pPr marL="0" indent="0">
              <a:buNone/>
            </a:pPr>
            <a:endParaRPr lang="en-US" altLang="ko-KR" sz="1600" b="0" dirty="0">
              <a:solidFill>
                <a:schemeClr val="tx1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7222025" y="6475413"/>
            <a:ext cx="1321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Inaki Val, MaxLinear</a:t>
            </a:r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/>
                </a:solidFill>
              </a:rPr>
              <a:t>NPCA: Recap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7ADB1DFE-73DD-C80A-99E6-4FC8BE95C833}"/>
              </a:ext>
            </a:extLst>
          </p:cNvPr>
          <p:cNvSpPr txBox="1">
            <a:spLocks/>
          </p:cNvSpPr>
          <p:nvPr/>
        </p:nvSpPr>
        <p:spPr bwMode="auto">
          <a:xfrm>
            <a:off x="259080" y="4367885"/>
            <a:ext cx="8884920" cy="19908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The BSS of interest detects the OBSS activity, identifies the OBSS transmission length, and determines if they can trigger NPCA</a:t>
            </a:r>
          </a:p>
          <a:p>
            <a:r>
              <a:rPr lang="en-US" sz="2000" kern="0" dirty="0"/>
              <a:t>Proper BSS operation of NCPA requires</a:t>
            </a:r>
          </a:p>
          <a:p>
            <a:pPr lvl="1"/>
            <a:r>
              <a:rPr lang="en-US" sz="1600" b="1" kern="0" dirty="0"/>
              <a:t>R1</a:t>
            </a:r>
            <a:r>
              <a:rPr lang="en-US" sz="1600" kern="0" dirty="0"/>
              <a:t>: Joint operation of AP and non-AP STAs for changing to the non-primary channel</a:t>
            </a:r>
          </a:p>
          <a:p>
            <a:pPr lvl="1"/>
            <a:r>
              <a:rPr lang="en-US" sz="1600" b="1" kern="0" dirty="0"/>
              <a:t>R2</a:t>
            </a:r>
            <a:r>
              <a:rPr lang="en-US" sz="1600" kern="0" dirty="0"/>
              <a:t>: Joint operation of AP and non-AP STAs for returning to the primary channel, before the OBSS ends, and guarantee fairness re-accessing to the primary channel</a:t>
            </a:r>
          </a:p>
        </p:txBody>
      </p:sp>
      <p:cxnSp>
        <p:nvCxnSpPr>
          <p:cNvPr id="14" name="Conector recto de flecha 20">
            <a:extLst>
              <a:ext uri="{FF2B5EF4-FFF2-40B4-BE49-F238E27FC236}">
                <a16:creationId xmlns:a16="http://schemas.microsoft.com/office/drawing/2014/main" id="{3EB9AAC2-7E69-373B-97E3-4AC76D3BEF44}"/>
              </a:ext>
            </a:extLst>
          </p:cNvPr>
          <p:cNvCxnSpPr>
            <a:cxnSpLocks/>
          </p:cNvCxnSpPr>
          <p:nvPr/>
        </p:nvCxnSpPr>
        <p:spPr>
          <a:xfrm flipH="1">
            <a:off x="2422000" y="2679315"/>
            <a:ext cx="4460064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15" name="Rectángulo 22">
            <a:extLst>
              <a:ext uri="{FF2B5EF4-FFF2-40B4-BE49-F238E27FC236}">
                <a16:creationId xmlns:a16="http://schemas.microsoft.com/office/drawing/2014/main" id="{90C4DF37-A354-7725-31A7-BA24EB6E866B}"/>
              </a:ext>
            </a:extLst>
          </p:cNvPr>
          <p:cNvSpPr/>
          <p:nvPr/>
        </p:nvSpPr>
        <p:spPr>
          <a:xfrm>
            <a:off x="3307635" y="3144923"/>
            <a:ext cx="333085" cy="1837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ICF</a:t>
            </a:r>
          </a:p>
        </p:txBody>
      </p:sp>
      <p:cxnSp>
        <p:nvCxnSpPr>
          <p:cNvPr id="17" name="Conector recto de flecha 20">
            <a:extLst>
              <a:ext uri="{FF2B5EF4-FFF2-40B4-BE49-F238E27FC236}">
                <a16:creationId xmlns:a16="http://schemas.microsoft.com/office/drawing/2014/main" id="{0D8D1B16-D8AE-0F47-F389-16269CBC9972}"/>
              </a:ext>
            </a:extLst>
          </p:cNvPr>
          <p:cNvCxnSpPr>
            <a:cxnSpLocks/>
          </p:cNvCxnSpPr>
          <p:nvPr/>
        </p:nvCxnSpPr>
        <p:spPr>
          <a:xfrm>
            <a:off x="2788571" y="2093998"/>
            <a:ext cx="0" cy="132588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F107CDCB-044C-2AAF-1F59-E8B77857BB1E}"/>
              </a:ext>
            </a:extLst>
          </p:cNvPr>
          <p:cNvSpPr txBox="1">
            <a:spLocks/>
          </p:cNvSpPr>
          <p:nvPr/>
        </p:nvSpPr>
        <p:spPr>
          <a:xfrm>
            <a:off x="6531152" y="2905838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24" name="Conector recto de flecha 20">
            <a:extLst>
              <a:ext uri="{FF2B5EF4-FFF2-40B4-BE49-F238E27FC236}">
                <a16:creationId xmlns:a16="http://schemas.microsoft.com/office/drawing/2014/main" id="{DD18B822-7641-70F2-E1EB-745565FF362A}"/>
              </a:ext>
            </a:extLst>
          </p:cNvPr>
          <p:cNvCxnSpPr>
            <a:cxnSpLocks/>
          </p:cNvCxnSpPr>
          <p:nvPr/>
        </p:nvCxnSpPr>
        <p:spPr>
          <a:xfrm flipH="1">
            <a:off x="2417924" y="3329318"/>
            <a:ext cx="4470155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42FB17B-F329-4E49-074E-D7B91488F3C8}"/>
              </a:ext>
            </a:extLst>
          </p:cNvPr>
          <p:cNvSpPr txBox="1"/>
          <p:nvPr/>
        </p:nvSpPr>
        <p:spPr>
          <a:xfrm>
            <a:off x="2067844" y="2318709"/>
            <a:ext cx="7458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OBSS</a:t>
            </a:r>
            <a:endParaRPr lang="en-US" sz="12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D5BA08D-545C-8139-5E8E-C8B09911D374}"/>
              </a:ext>
            </a:extLst>
          </p:cNvPr>
          <p:cNvGrpSpPr/>
          <p:nvPr/>
        </p:nvGrpSpPr>
        <p:grpSpPr>
          <a:xfrm>
            <a:off x="2418872" y="2560589"/>
            <a:ext cx="372143" cy="116819"/>
            <a:chOff x="1862023" y="4639736"/>
            <a:chExt cx="372143" cy="116819"/>
          </a:xfrm>
        </p:grpSpPr>
        <p:sp>
          <p:nvSpPr>
            <p:cNvPr id="30" name="Rectangle: Single Corner Snipped 29">
              <a:extLst>
                <a:ext uri="{FF2B5EF4-FFF2-40B4-BE49-F238E27FC236}">
                  <a16:creationId xmlns:a16="http://schemas.microsoft.com/office/drawing/2014/main" id="{3E8A3C6A-14C4-F8E7-D359-50F34B9CF6DC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: Single Corner Snipped 33">
              <a:extLst>
                <a:ext uri="{FF2B5EF4-FFF2-40B4-BE49-F238E27FC236}">
                  <a16:creationId xmlns:a16="http://schemas.microsoft.com/office/drawing/2014/main" id="{8B09B211-F32F-1C87-13B2-9BCBAED92B59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: Single Corner Snipped 35">
              <a:extLst>
                <a:ext uri="{FF2B5EF4-FFF2-40B4-BE49-F238E27FC236}">
                  <a16:creationId xmlns:a16="http://schemas.microsoft.com/office/drawing/2014/main" id="{EE3E2192-D32D-4A34-13F0-86171C0A3AEC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7" name="Rectángulo 22">
            <a:extLst>
              <a:ext uri="{FF2B5EF4-FFF2-40B4-BE49-F238E27FC236}">
                <a16:creationId xmlns:a16="http://schemas.microsoft.com/office/drawing/2014/main" id="{5008563A-FE23-5C1D-D757-9950F180B59F}"/>
              </a:ext>
            </a:extLst>
          </p:cNvPr>
          <p:cNvSpPr/>
          <p:nvPr/>
        </p:nvSpPr>
        <p:spPr>
          <a:xfrm>
            <a:off x="3704844" y="3329073"/>
            <a:ext cx="333085" cy="1837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ICR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8" name="Rectángulo 22">
            <a:extLst>
              <a:ext uri="{FF2B5EF4-FFF2-40B4-BE49-F238E27FC236}">
                <a16:creationId xmlns:a16="http://schemas.microsoft.com/office/drawing/2014/main" id="{86E8097D-A5DB-7EDD-0193-2BD93C14FA08}"/>
              </a:ext>
            </a:extLst>
          </p:cNvPr>
          <p:cNvSpPr/>
          <p:nvPr/>
        </p:nvSpPr>
        <p:spPr>
          <a:xfrm>
            <a:off x="2797342" y="2490873"/>
            <a:ext cx="3435015" cy="37147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DL/UL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Exchanges</a:t>
            </a: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in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the</a:t>
            </a: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Primary</a:t>
            </a: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Channel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BB5D15B1-EE4D-786A-E656-E0112D9D17B7}"/>
              </a:ext>
            </a:extLst>
          </p:cNvPr>
          <p:cNvGrpSpPr/>
          <p:nvPr/>
        </p:nvGrpSpPr>
        <p:grpSpPr>
          <a:xfrm>
            <a:off x="2932886" y="3211464"/>
            <a:ext cx="372143" cy="116819"/>
            <a:chOff x="1862023" y="4639736"/>
            <a:chExt cx="372143" cy="116819"/>
          </a:xfrm>
        </p:grpSpPr>
        <p:sp>
          <p:nvSpPr>
            <p:cNvPr id="41" name="Rectangle: Single Corner Snipped 40">
              <a:extLst>
                <a:ext uri="{FF2B5EF4-FFF2-40B4-BE49-F238E27FC236}">
                  <a16:creationId xmlns:a16="http://schemas.microsoft.com/office/drawing/2014/main" id="{A295C313-D894-8D96-1400-B8C8ADC7CFA4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: Single Corner Snipped 41">
              <a:extLst>
                <a:ext uri="{FF2B5EF4-FFF2-40B4-BE49-F238E27FC236}">
                  <a16:creationId xmlns:a16="http://schemas.microsoft.com/office/drawing/2014/main" id="{A0C158F8-A061-1FB9-884A-24AD1A75D0BD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: Single Corner Snipped 42">
              <a:extLst>
                <a:ext uri="{FF2B5EF4-FFF2-40B4-BE49-F238E27FC236}">
                  <a16:creationId xmlns:a16="http://schemas.microsoft.com/office/drawing/2014/main" id="{93A0D544-5D09-ED78-1106-76ED05CD14F2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4" name="Rectángulo 22">
            <a:extLst>
              <a:ext uri="{FF2B5EF4-FFF2-40B4-BE49-F238E27FC236}">
                <a16:creationId xmlns:a16="http://schemas.microsoft.com/office/drawing/2014/main" id="{4450F429-1025-70C8-8AE8-A864DF359979}"/>
              </a:ext>
            </a:extLst>
          </p:cNvPr>
          <p:cNvSpPr/>
          <p:nvPr/>
        </p:nvSpPr>
        <p:spPr>
          <a:xfrm>
            <a:off x="4108785" y="3132223"/>
            <a:ext cx="1919037" cy="37147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DL/UL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Exchanges</a:t>
            </a: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in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the</a:t>
            </a: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NPCA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Primary</a:t>
            </a: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Channel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5" name="Conector recto de flecha 20">
            <a:extLst>
              <a:ext uri="{FF2B5EF4-FFF2-40B4-BE49-F238E27FC236}">
                <a16:creationId xmlns:a16="http://schemas.microsoft.com/office/drawing/2014/main" id="{1634C2F0-9F4D-DFB3-B38B-1AF28D023FB3}"/>
              </a:ext>
            </a:extLst>
          </p:cNvPr>
          <p:cNvCxnSpPr>
            <a:cxnSpLocks/>
          </p:cNvCxnSpPr>
          <p:nvPr/>
        </p:nvCxnSpPr>
        <p:spPr>
          <a:xfrm flipV="1">
            <a:off x="2667836" y="3341105"/>
            <a:ext cx="246677" cy="24130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46" name="Conector recto de flecha 20">
            <a:extLst>
              <a:ext uri="{FF2B5EF4-FFF2-40B4-BE49-F238E27FC236}">
                <a16:creationId xmlns:a16="http://schemas.microsoft.com/office/drawing/2014/main" id="{749C8A34-81C0-17C5-7230-0B6FFD16827C}"/>
              </a:ext>
            </a:extLst>
          </p:cNvPr>
          <p:cNvCxnSpPr>
            <a:cxnSpLocks/>
          </p:cNvCxnSpPr>
          <p:nvPr/>
        </p:nvCxnSpPr>
        <p:spPr>
          <a:xfrm>
            <a:off x="2923012" y="2448427"/>
            <a:ext cx="0" cy="981411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8648DD0-5284-BC34-0C0D-D1E6FE55625C}"/>
              </a:ext>
            </a:extLst>
          </p:cNvPr>
          <p:cNvSpPr txBox="1"/>
          <p:nvPr/>
        </p:nvSpPr>
        <p:spPr>
          <a:xfrm>
            <a:off x="2167145" y="3546767"/>
            <a:ext cx="1634834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OBSS activity detected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Move to NPCA primary channel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B8E6296-123B-52A4-3220-1E7499AE5BD7}"/>
              </a:ext>
            </a:extLst>
          </p:cNvPr>
          <p:cNvSpPr txBox="1"/>
          <p:nvPr/>
        </p:nvSpPr>
        <p:spPr>
          <a:xfrm>
            <a:off x="6117513" y="3525210"/>
            <a:ext cx="1222419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BSS returns to the primary channel before OBSS finishes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54" name="Conector recto de flecha 20">
            <a:extLst>
              <a:ext uri="{FF2B5EF4-FFF2-40B4-BE49-F238E27FC236}">
                <a16:creationId xmlns:a16="http://schemas.microsoft.com/office/drawing/2014/main" id="{CC4A0C96-79BC-5DAF-AC07-BEC31B3ACF85}"/>
              </a:ext>
            </a:extLst>
          </p:cNvPr>
          <p:cNvCxnSpPr>
            <a:cxnSpLocks/>
          </p:cNvCxnSpPr>
          <p:nvPr/>
        </p:nvCxnSpPr>
        <p:spPr>
          <a:xfrm>
            <a:off x="6027160" y="2544680"/>
            <a:ext cx="0" cy="981411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5" name="Conector recto de flecha 20">
            <a:extLst>
              <a:ext uri="{FF2B5EF4-FFF2-40B4-BE49-F238E27FC236}">
                <a16:creationId xmlns:a16="http://schemas.microsoft.com/office/drawing/2014/main" id="{1B06B2C7-DE5A-58B8-F437-A192224921B6}"/>
              </a:ext>
            </a:extLst>
          </p:cNvPr>
          <p:cNvCxnSpPr>
            <a:cxnSpLocks/>
          </p:cNvCxnSpPr>
          <p:nvPr/>
        </p:nvCxnSpPr>
        <p:spPr>
          <a:xfrm flipH="1" flipV="1">
            <a:off x="6069932" y="3392906"/>
            <a:ext cx="237457" cy="26770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53111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B3A591-C534-CB4D-90DC-CE8DF6C39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CF239-2F33-8A66-1F1B-A131717F7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General Simulation Assumptions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AA9D1-9CB7-0EB3-2891-D72EBAA94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054" y="1843422"/>
            <a:ext cx="8323991" cy="4472034"/>
          </a:xfrm>
        </p:spPr>
        <p:txBody>
          <a:bodyPr/>
          <a:lstStyle/>
          <a:p>
            <a:r>
              <a:rPr lang="en-US" sz="2000" dirty="0"/>
              <a:t>Simulation only considers </a:t>
            </a:r>
            <a:r>
              <a:rPr lang="en-US" sz="2000"/>
              <a:t>DL traffic</a:t>
            </a:r>
            <a:endParaRPr lang="en-US" sz="2000" dirty="0"/>
          </a:p>
          <a:p>
            <a:r>
              <a:rPr lang="en-US" sz="2000" dirty="0"/>
              <a:t>AP initiates a TXOP using RTS/CTS frames, to protect the channel</a:t>
            </a:r>
          </a:p>
          <a:p>
            <a:pPr lvl="1"/>
            <a:r>
              <a:rPr lang="en-US" sz="1600" dirty="0"/>
              <a:t>NPCA is activated by listening to the RTS/CTS sequence</a:t>
            </a:r>
          </a:p>
          <a:p>
            <a:r>
              <a:rPr lang="en-US" sz="2000" dirty="0"/>
              <a:t>The OBSS TXOP is limited to one PPDU</a:t>
            </a:r>
          </a:p>
          <a:p>
            <a:pPr lvl="1"/>
            <a:r>
              <a:rPr lang="en-US" sz="1600" dirty="0"/>
              <a:t>Avoid the problem identified in [1] with the premature termination of the TXOP</a:t>
            </a:r>
          </a:p>
          <a:p>
            <a:r>
              <a:rPr lang="en-US" sz="2000" dirty="0"/>
              <a:t>All the involved OBSSs are NPCA capable</a:t>
            </a:r>
          </a:p>
          <a:p>
            <a:pPr lvl="1"/>
            <a:r>
              <a:rPr lang="en-US" sz="1600" dirty="0"/>
              <a:t>The APs have the same bandwidth BW</a:t>
            </a:r>
          </a:p>
          <a:p>
            <a:pPr lvl="1"/>
            <a:r>
              <a:rPr lang="en-US" sz="1600" dirty="0"/>
              <a:t>The STAs have different bandwidths (BW and BW/2), to allow the activation of NPCA in the OBSS</a:t>
            </a:r>
          </a:p>
          <a:p>
            <a:r>
              <a:rPr lang="en-US" sz="2000" dirty="0"/>
              <a:t>Assume there is no switching delay for changing the channel</a:t>
            </a:r>
          </a:p>
          <a:p>
            <a:r>
              <a:rPr lang="en-US" sz="2000" dirty="0"/>
              <a:t>EDCA parameters based on 802.11REVme (Table 9-194)</a:t>
            </a:r>
          </a:p>
          <a:p>
            <a:pPr lvl="1"/>
            <a:r>
              <a:rPr lang="en-US" dirty="0"/>
              <a:t>For primary and non-primary channel access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2D2F8-104E-6C71-3378-DCFC9D1B22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8AA9C-B316-B088-249F-22BF92DE36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6175B5-3422-8EA8-4B6D-1C86E5E5F3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951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8ED97C-321E-28D0-50D4-ABE39C8B40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923DC-5362-F84A-E6FC-857BB625F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Simulation Setup – 2 BSS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B85B2-F848-8EF3-D0E4-AB034CD6C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991" y="1620838"/>
            <a:ext cx="8579854" cy="2054809"/>
          </a:xfrm>
        </p:spPr>
        <p:txBody>
          <a:bodyPr/>
          <a:lstStyle/>
          <a:p>
            <a:r>
              <a:rPr lang="en-US" sz="1600" dirty="0"/>
              <a:t>Simulations cover OBSS scenarios under different deployment circumstances, mainly focused on hidden node situations</a:t>
            </a:r>
          </a:p>
          <a:p>
            <a:r>
              <a:rPr lang="en-US" sz="1600" dirty="0"/>
              <a:t>Two independent 160 MHz NPCA BSSs (BW = 160 MHz), in the same primary channel, each one is composed of one AP and 4 non-AP STAs</a:t>
            </a:r>
          </a:p>
          <a:p>
            <a:r>
              <a:rPr lang="it-IT" sz="1600" dirty="0"/>
              <a:t>Data traffic per non-AP STA for both BSSs</a:t>
            </a:r>
          </a:p>
          <a:p>
            <a:pPr lvl="1"/>
            <a:r>
              <a:rPr lang="it-IT" sz="1200" dirty="0"/>
              <a:t>UDP DL: 150Mps </a:t>
            </a:r>
            <a:r>
              <a:rPr lang="en-US" sz="1200" dirty="0"/>
              <a:t>(MCS 9, 1 SS)</a:t>
            </a:r>
            <a:endParaRPr lang="it-IT" sz="1200" dirty="0"/>
          </a:p>
          <a:p>
            <a:r>
              <a:rPr lang="it-IT" sz="1600" dirty="0"/>
              <a:t>Half of the STAs </a:t>
            </a:r>
            <a:r>
              <a:rPr lang="it-IT" sz="1600"/>
              <a:t>are 80 MHz (BW/2) </a:t>
            </a:r>
            <a:r>
              <a:rPr lang="it-IT" sz="1600" dirty="0"/>
              <a:t>capable (the advantage to activate NPCA)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4C230-9E04-E0E1-7DF1-D68D1361B7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032CD-81CB-6AE7-1A99-AD2489E55F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05171E-9F3A-C46D-EF4B-1257A6766E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116" name="Graphic 115">
            <a:extLst>
              <a:ext uri="{FF2B5EF4-FFF2-40B4-BE49-F238E27FC236}">
                <a16:creationId xmlns:a16="http://schemas.microsoft.com/office/drawing/2014/main" id="{E666E747-90DA-AA6D-142A-355E7A7B5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33106" y="4679013"/>
            <a:ext cx="835727" cy="523887"/>
          </a:xfrm>
          <a:prstGeom prst="rect">
            <a:avLst/>
          </a:prstGeom>
        </p:spPr>
      </p:pic>
      <p:pic>
        <p:nvPicPr>
          <p:cNvPr id="117" name="Graphic 116">
            <a:extLst>
              <a:ext uri="{FF2B5EF4-FFF2-40B4-BE49-F238E27FC236}">
                <a16:creationId xmlns:a16="http://schemas.microsoft.com/office/drawing/2014/main" id="{7BF1E3FC-E16E-6EE9-4C42-83680DC474C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09192" y="4100389"/>
            <a:ext cx="235488" cy="381061"/>
          </a:xfrm>
          <a:prstGeom prst="rect">
            <a:avLst/>
          </a:prstGeom>
        </p:spPr>
      </p:pic>
      <p:pic>
        <p:nvPicPr>
          <p:cNvPr id="118" name="Graphic 117">
            <a:extLst>
              <a:ext uri="{FF2B5EF4-FFF2-40B4-BE49-F238E27FC236}">
                <a16:creationId xmlns:a16="http://schemas.microsoft.com/office/drawing/2014/main" id="{225C976F-191B-211D-D05F-B81AF3E5D9E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54744" y="3915102"/>
            <a:ext cx="235488" cy="381061"/>
          </a:xfrm>
          <a:prstGeom prst="rect">
            <a:avLst/>
          </a:prstGeom>
        </p:spPr>
      </p:pic>
      <p:pic>
        <p:nvPicPr>
          <p:cNvPr id="119" name="Graphic 118">
            <a:extLst>
              <a:ext uri="{FF2B5EF4-FFF2-40B4-BE49-F238E27FC236}">
                <a16:creationId xmlns:a16="http://schemas.microsoft.com/office/drawing/2014/main" id="{D31C38AE-40EC-F285-9781-F816157EC6F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74711" y="4863672"/>
            <a:ext cx="235488" cy="381061"/>
          </a:xfrm>
          <a:prstGeom prst="rect">
            <a:avLst/>
          </a:prstGeom>
        </p:spPr>
      </p:pic>
      <p:pic>
        <p:nvPicPr>
          <p:cNvPr id="120" name="Graphic 119">
            <a:extLst>
              <a:ext uri="{FF2B5EF4-FFF2-40B4-BE49-F238E27FC236}">
                <a16:creationId xmlns:a16="http://schemas.microsoft.com/office/drawing/2014/main" id="{63ACD8D1-BD17-C4B0-EAAB-93A9914F5B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07748" y="4672757"/>
            <a:ext cx="835727" cy="523887"/>
          </a:xfrm>
          <a:prstGeom prst="rect">
            <a:avLst/>
          </a:prstGeom>
        </p:spPr>
      </p:pic>
      <p:pic>
        <p:nvPicPr>
          <p:cNvPr id="122" name="Graphic 121">
            <a:extLst>
              <a:ext uri="{FF2B5EF4-FFF2-40B4-BE49-F238E27FC236}">
                <a16:creationId xmlns:a16="http://schemas.microsoft.com/office/drawing/2014/main" id="{A3EB03AD-2295-2A30-9B49-E1D0540AE88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73403" y="5100213"/>
            <a:ext cx="235488" cy="381061"/>
          </a:xfrm>
          <a:prstGeom prst="rect">
            <a:avLst/>
          </a:prstGeom>
        </p:spPr>
      </p:pic>
      <p:pic>
        <p:nvPicPr>
          <p:cNvPr id="123" name="Graphic 122">
            <a:extLst>
              <a:ext uri="{FF2B5EF4-FFF2-40B4-BE49-F238E27FC236}">
                <a16:creationId xmlns:a16="http://schemas.microsoft.com/office/drawing/2014/main" id="{CC4D2AAC-D8BD-A694-6B70-EE75E4C79E4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67041" y="5441428"/>
            <a:ext cx="235488" cy="381061"/>
          </a:xfrm>
          <a:prstGeom prst="rect">
            <a:avLst/>
          </a:prstGeom>
        </p:spPr>
      </p:pic>
      <p:pic>
        <p:nvPicPr>
          <p:cNvPr id="124" name="Graphic 123">
            <a:extLst>
              <a:ext uri="{FF2B5EF4-FFF2-40B4-BE49-F238E27FC236}">
                <a16:creationId xmlns:a16="http://schemas.microsoft.com/office/drawing/2014/main" id="{AF16F6AB-6000-C68D-12DF-C0DAA2D2035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79451" y="4404066"/>
            <a:ext cx="235488" cy="381061"/>
          </a:xfrm>
          <a:prstGeom prst="rect">
            <a:avLst/>
          </a:prstGeom>
        </p:spPr>
      </p:pic>
      <p:sp>
        <p:nvSpPr>
          <p:cNvPr id="125" name="TextBox 124">
            <a:extLst>
              <a:ext uri="{FF2B5EF4-FFF2-40B4-BE49-F238E27FC236}">
                <a16:creationId xmlns:a16="http://schemas.microsoft.com/office/drawing/2014/main" id="{A835F6A6-3DAB-FC3F-31AF-A06211561D4A}"/>
              </a:ext>
            </a:extLst>
          </p:cNvPr>
          <p:cNvSpPr txBox="1"/>
          <p:nvPr/>
        </p:nvSpPr>
        <p:spPr>
          <a:xfrm>
            <a:off x="4755146" y="5106098"/>
            <a:ext cx="1138239" cy="624762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400" dirty="0">
                <a:solidFill>
                  <a:srgbClr val="001135"/>
                </a:solidFill>
                <a:latin typeface="Nokia Pure Text Light"/>
                <a:ea typeface="+mn-ea"/>
              </a:rPr>
              <a:t>AP1</a:t>
            </a:r>
          </a:p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400" dirty="0">
                <a:solidFill>
                  <a:srgbClr val="001135"/>
                </a:solidFill>
                <a:latin typeface="Nokia Pure Text Light"/>
                <a:ea typeface="+mn-ea"/>
              </a:rPr>
              <a:t>160MHz</a:t>
            </a:r>
            <a:endParaRPr lang="en-IE" sz="14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BE2BA50-5E47-BB73-D5F1-0D587027DD91}"/>
              </a:ext>
            </a:extLst>
          </p:cNvPr>
          <p:cNvSpPr txBox="1"/>
          <p:nvPr/>
        </p:nvSpPr>
        <p:spPr>
          <a:xfrm>
            <a:off x="3346197" y="5090082"/>
            <a:ext cx="1018886" cy="624762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400" dirty="0">
                <a:solidFill>
                  <a:srgbClr val="001135"/>
                </a:solidFill>
                <a:latin typeface="Nokia Pure Text Light"/>
                <a:ea typeface="+mn-ea"/>
              </a:rPr>
              <a:t>AP2</a:t>
            </a:r>
          </a:p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400" dirty="0">
                <a:solidFill>
                  <a:srgbClr val="001135"/>
                </a:solidFill>
                <a:latin typeface="Nokia Pure Text Light"/>
                <a:ea typeface="+mn-ea"/>
              </a:rPr>
              <a:t>160MHz</a:t>
            </a:r>
            <a:endParaRPr lang="en-IE" sz="14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CFBCC07C-E6B6-A81E-6C39-2C35F31B3498}"/>
              </a:ext>
            </a:extLst>
          </p:cNvPr>
          <p:cNvSpPr txBox="1"/>
          <p:nvPr/>
        </p:nvSpPr>
        <p:spPr>
          <a:xfrm>
            <a:off x="5549084" y="4395395"/>
            <a:ext cx="763777" cy="563207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STA11</a:t>
            </a:r>
          </a:p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160MHz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C24CC88E-B215-A669-E216-BF76DAD7E230}"/>
              </a:ext>
            </a:extLst>
          </p:cNvPr>
          <p:cNvSpPr txBox="1"/>
          <p:nvPr/>
        </p:nvSpPr>
        <p:spPr>
          <a:xfrm>
            <a:off x="5929428" y="5188703"/>
            <a:ext cx="700933" cy="563207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STA14</a:t>
            </a:r>
          </a:p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80MHz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2A9D33B-8FD8-7C52-6E72-BA16A7B9D51B}"/>
              </a:ext>
            </a:extLst>
          </p:cNvPr>
          <p:cNvSpPr txBox="1"/>
          <p:nvPr/>
        </p:nvSpPr>
        <p:spPr>
          <a:xfrm>
            <a:off x="4452312" y="4222567"/>
            <a:ext cx="723124" cy="563207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STA13</a:t>
            </a:r>
          </a:p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160MHz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4A52C154-A633-1ED9-610E-6F1D2D14A9F8}"/>
              </a:ext>
            </a:extLst>
          </p:cNvPr>
          <p:cNvSpPr txBox="1"/>
          <p:nvPr/>
        </p:nvSpPr>
        <p:spPr>
          <a:xfrm>
            <a:off x="3071154" y="5554863"/>
            <a:ext cx="746157" cy="563207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STA21</a:t>
            </a:r>
          </a:p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160MHz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0AC564A-4AB6-2894-81E5-461E5A2C72F5}"/>
              </a:ext>
            </a:extLst>
          </p:cNvPr>
          <p:cNvSpPr txBox="1"/>
          <p:nvPr/>
        </p:nvSpPr>
        <p:spPr>
          <a:xfrm>
            <a:off x="2675877" y="4708242"/>
            <a:ext cx="731559" cy="563207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STA22</a:t>
            </a:r>
          </a:p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160MHz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268D310A-A0D4-2048-7CFB-A67B42674058}"/>
              </a:ext>
            </a:extLst>
          </p:cNvPr>
          <p:cNvSpPr txBox="1"/>
          <p:nvPr/>
        </p:nvSpPr>
        <p:spPr>
          <a:xfrm>
            <a:off x="2140912" y="4621360"/>
            <a:ext cx="729904" cy="563207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STA23</a:t>
            </a:r>
          </a:p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80MHz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84ADF696-FD34-0C22-BE43-AED20E74DFC4}"/>
              </a:ext>
            </a:extLst>
          </p:cNvPr>
          <p:cNvSpPr/>
          <p:nvPr/>
        </p:nvSpPr>
        <p:spPr>
          <a:xfrm>
            <a:off x="2163301" y="3651585"/>
            <a:ext cx="5739063" cy="2640931"/>
          </a:xfrm>
          <a:prstGeom prst="ellipse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1219170"/>
            <a:endParaRPr lang="en-IE" sz="160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2D956FEC-A6FF-00A2-0418-4C1BC30A7DA3}"/>
              </a:ext>
            </a:extLst>
          </p:cNvPr>
          <p:cNvSpPr txBox="1"/>
          <p:nvPr/>
        </p:nvSpPr>
        <p:spPr>
          <a:xfrm>
            <a:off x="7162666" y="4310398"/>
            <a:ext cx="64431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BSS1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DA051E3-5F0E-DE23-7F9A-79BE1013502F}"/>
              </a:ext>
            </a:extLst>
          </p:cNvPr>
          <p:cNvSpPr txBox="1"/>
          <p:nvPr/>
        </p:nvSpPr>
        <p:spPr>
          <a:xfrm>
            <a:off x="1561672" y="4226176"/>
            <a:ext cx="64431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BSS2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24441B0-8726-A0B6-4377-8B9978978FC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78566" y="3929138"/>
            <a:ext cx="235488" cy="38106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114035-BCE9-8A6C-1D45-D70F7921AD30}"/>
              </a:ext>
            </a:extLst>
          </p:cNvPr>
          <p:cNvSpPr txBox="1"/>
          <p:nvPr/>
        </p:nvSpPr>
        <p:spPr>
          <a:xfrm>
            <a:off x="3350447" y="4218636"/>
            <a:ext cx="790235" cy="563207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STA24</a:t>
            </a:r>
          </a:p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80MHz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97DADFF-B0D7-41EB-B4E5-9B7FDA35BE3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51863" y="5647729"/>
            <a:ext cx="235488" cy="38106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09A0423-66A8-C7AA-C71E-B69E46ACC80A}"/>
              </a:ext>
            </a:extLst>
          </p:cNvPr>
          <p:cNvSpPr txBox="1"/>
          <p:nvPr/>
        </p:nvSpPr>
        <p:spPr>
          <a:xfrm>
            <a:off x="5204191" y="5654257"/>
            <a:ext cx="759420" cy="563207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STA12</a:t>
            </a:r>
          </a:p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80MHz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FB7C5F7-75FC-1C1B-8A40-71417C982114}"/>
              </a:ext>
            </a:extLst>
          </p:cNvPr>
          <p:cNvSpPr/>
          <p:nvPr/>
        </p:nvSpPr>
        <p:spPr>
          <a:xfrm>
            <a:off x="1327107" y="3699711"/>
            <a:ext cx="5739063" cy="2640931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1219170"/>
            <a:endParaRPr lang="en-IE" sz="160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520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53B09D-D1DE-9ABF-4E8E-A4E88F1B2E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F85B1-5B37-94FD-0135-5F4E70926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Simulation Setup – 2 BSS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BE7DA-79B1-B72D-D6D7-5DC941955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054" y="1843423"/>
            <a:ext cx="8323991" cy="1579562"/>
          </a:xfrm>
        </p:spPr>
        <p:txBody>
          <a:bodyPr/>
          <a:lstStyle/>
          <a:p>
            <a:r>
              <a:rPr lang="en-US" sz="1800" dirty="0"/>
              <a:t>Gradually, the BSS2 STAs start becoming “Hidden nodes”</a:t>
            </a:r>
          </a:p>
          <a:p>
            <a:r>
              <a:rPr lang="en-US" sz="1800" dirty="0"/>
              <a:t>The BSS2 AP may also become a Hidden node.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047992-6A07-EEFE-525D-26DFD8378C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9B0B1-5B43-462C-B21B-D154D7A7F7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D58D84-4C94-F72E-4702-FD90CA64E6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116" name="Graphic 115">
            <a:extLst>
              <a:ext uri="{FF2B5EF4-FFF2-40B4-BE49-F238E27FC236}">
                <a16:creationId xmlns:a16="http://schemas.microsoft.com/office/drawing/2014/main" id="{361B4B57-9C64-6FFC-DC08-7D70B01A36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53535" y="3782661"/>
            <a:ext cx="835727" cy="523887"/>
          </a:xfrm>
          <a:prstGeom prst="rect">
            <a:avLst/>
          </a:prstGeom>
        </p:spPr>
      </p:pic>
      <p:pic>
        <p:nvPicPr>
          <p:cNvPr id="117" name="Graphic 116">
            <a:extLst>
              <a:ext uri="{FF2B5EF4-FFF2-40B4-BE49-F238E27FC236}">
                <a16:creationId xmlns:a16="http://schemas.microsoft.com/office/drawing/2014/main" id="{4860CC61-BCF0-7A0A-E44B-DB48480603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29621" y="3204037"/>
            <a:ext cx="235488" cy="381061"/>
          </a:xfrm>
          <a:prstGeom prst="rect">
            <a:avLst/>
          </a:prstGeom>
        </p:spPr>
      </p:pic>
      <p:pic>
        <p:nvPicPr>
          <p:cNvPr id="118" name="Graphic 117">
            <a:extLst>
              <a:ext uri="{FF2B5EF4-FFF2-40B4-BE49-F238E27FC236}">
                <a16:creationId xmlns:a16="http://schemas.microsoft.com/office/drawing/2014/main" id="{B66F4DCA-5294-7101-CCA4-C89C3871C5D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75173" y="3018750"/>
            <a:ext cx="235488" cy="381061"/>
          </a:xfrm>
          <a:prstGeom prst="rect">
            <a:avLst/>
          </a:prstGeom>
        </p:spPr>
      </p:pic>
      <p:pic>
        <p:nvPicPr>
          <p:cNvPr id="119" name="Graphic 118">
            <a:extLst>
              <a:ext uri="{FF2B5EF4-FFF2-40B4-BE49-F238E27FC236}">
                <a16:creationId xmlns:a16="http://schemas.microsoft.com/office/drawing/2014/main" id="{9EA1E904-C0E2-D9DE-BFE4-3AEF27D698B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95140" y="3967320"/>
            <a:ext cx="235488" cy="381061"/>
          </a:xfrm>
          <a:prstGeom prst="rect">
            <a:avLst/>
          </a:prstGeom>
        </p:spPr>
      </p:pic>
      <p:pic>
        <p:nvPicPr>
          <p:cNvPr id="120" name="Graphic 119">
            <a:extLst>
              <a:ext uri="{FF2B5EF4-FFF2-40B4-BE49-F238E27FC236}">
                <a16:creationId xmlns:a16="http://schemas.microsoft.com/office/drawing/2014/main" id="{2E068F47-EB71-E93B-D9FA-13B6F58910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28177" y="3776405"/>
            <a:ext cx="835727" cy="523887"/>
          </a:xfrm>
          <a:prstGeom prst="rect">
            <a:avLst/>
          </a:prstGeom>
        </p:spPr>
      </p:pic>
      <p:pic>
        <p:nvPicPr>
          <p:cNvPr id="122" name="Graphic 121">
            <a:extLst>
              <a:ext uri="{FF2B5EF4-FFF2-40B4-BE49-F238E27FC236}">
                <a16:creationId xmlns:a16="http://schemas.microsoft.com/office/drawing/2014/main" id="{3E0A8DB5-07CA-D37F-43FD-0910C1767E3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45605" y="4149719"/>
            <a:ext cx="235488" cy="381061"/>
          </a:xfrm>
          <a:prstGeom prst="rect">
            <a:avLst/>
          </a:prstGeom>
        </p:spPr>
      </p:pic>
      <p:pic>
        <p:nvPicPr>
          <p:cNvPr id="123" name="Graphic 122">
            <a:extLst>
              <a:ext uri="{FF2B5EF4-FFF2-40B4-BE49-F238E27FC236}">
                <a16:creationId xmlns:a16="http://schemas.microsoft.com/office/drawing/2014/main" id="{DE3F0870-1736-BCE2-8877-15256A979C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82834" y="4527029"/>
            <a:ext cx="235488" cy="381061"/>
          </a:xfrm>
          <a:prstGeom prst="rect">
            <a:avLst/>
          </a:prstGeom>
        </p:spPr>
      </p:pic>
      <p:pic>
        <p:nvPicPr>
          <p:cNvPr id="124" name="Graphic 123">
            <a:extLst>
              <a:ext uri="{FF2B5EF4-FFF2-40B4-BE49-F238E27FC236}">
                <a16:creationId xmlns:a16="http://schemas.microsoft.com/office/drawing/2014/main" id="{BB2DBFE5-57D9-22B2-132F-A5C59C4287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99880" y="3507714"/>
            <a:ext cx="235488" cy="381061"/>
          </a:xfrm>
          <a:prstGeom prst="rect">
            <a:avLst/>
          </a:prstGeom>
        </p:spPr>
      </p:pic>
      <p:sp>
        <p:nvSpPr>
          <p:cNvPr id="125" name="TextBox 124">
            <a:extLst>
              <a:ext uri="{FF2B5EF4-FFF2-40B4-BE49-F238E27FC236}">
                <a16:creationId xmlns:a16="http://schemas.microsoft.com/office/drawing/2014/main" id="{3C215E9C-CBC0-92CA-C590-5917F6345C18}"/>
              </a:ext>
            </a:extLst>
          </p:cNvPr>
          <p:cNvSpPr txBox="1"/>
          <p:nvPr/>
        </p:nvSpPr>
        <p:spPr>
          <a:xfrm>
            <a:off x="4775575" y="4209746"/>
            <a:ext cx="1138239" cy="686318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600" dirty="0">
                <a:solidFill>
                  <a:srgbClr val="001135"/>
                </a:solidFill>
                <a:latin typeface="Nokia Pure Text Light"/>
                <a:ea typeface="+mn-ea"/>
              </a:rPr>
              <a:t>AP1</a:t>
            </a:r>
          </a:p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600" dirty="0">
                <a:solidFill>
                  <a:srgbClr val="001135"/>
                </a:solidFill>
                <a:latin typeface="Nokia Pure Text Light"/>
                <a:ea typeface="+mn-ea"/>
              </a:rPr>
              <a:t>160 MHz</a:t>
            </a:r>
            <a:endParaRPr lang="en-IE" sz="16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4553E39-0B66-E8EC-7D5D-2B1C4644C662}"/>
              </a:ext>
            </a:extLst>
          </p:cNvPr>
          <p:cNvSpPr txBox="1"/>
          <p:nvPr/>
        </p:nvSpPr>
        <p:spPr>
          <a:xfrm>
            <a:off x="3366626" y="4219130"/>
            <a:ext cx="1018886" cy="686318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600" dirty="0">
                <a:solidFill>
                  <a:srgbClr val="001135"/>
                </a:solidFill>
                <a:latin typeface="Nokia Pure Text Light"/>
                <a:ea typeface="+mn-ea"/>
              </a:rPr>
              <a:t>AP2</a:t>
            </a:r>
          </a:p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600" dirty="0">
                <a:solidFill>
                  <a:srgbClr val="001135"/>
                </a:solidFill>
                <a:latin typeface="Nokia Pure Text Light"/>
                <a:ea typeface="+mn-ea"/>
              </a:rPr>
              <a:t>160 MHz</a:t>
            </a:r>
            <a:endParaRPr lang="en-IE" sz="16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50F7845D-97E1-9902-791E-BC4163232C58}"/>
              </a:ext>
            </a:extLst>
          </p:cNvPr>
          <p:cNvSpPr txBox="1"/>
          <p:nvPr/>
        </p:nvSpPr>
        <p:spPr>
          <a:xfrm>
            <a:off x="5677463" y="3511743"/>
            <a:ext cx="55287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STA11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DE578ED9-D331-AFF0-6F06-A79DE9E2D93A}"/>
              </a:ext>
            </a:extLst>
          </p:cNvPr>
          <p:cNvSpPr txBox="1"/>
          <p:nvPr/>
        </p:nvSpPr>
        <p:spPr>
          <a:xfrm>
            <a:off x="5949857" y="4292351"/>
            <a:ext cx="64431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STA14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0B66E4BD-A66B-F0FC-9522-6BDCDCEBC00E}"/>
              </a:ext>
            </a:extLst>
          </p:cNvPr>
          <p:cNvSpPr txBox="1"/>
          <p:nvPr/>
        </p:nvSpPr>
        <p:spPr>
          <a:xfrm>
            <a:off x="4551547" y="3326215"/>
            <a:ext cx="64431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STA13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1CBB4731-650F-7A55-3856-1571D28090AC}"/>
              </a:ext>
            </a:extLst>
          </p:cNvPr>
          <p:cNvSpPr txBox="1"/>
          <p:nvPr/>
        </p:nvSpPr>
        <p:spPr>
          <a:xfrm>
            <a:off x="1782147" y="4259464"/>
            <a:ext cx="62907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STA21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C86BC6AD-262A-473F-3C78-7107231BC4F1}"/>
              </a:ext>
            </a:extLst>
          </p:cNvPr>
          <p:cNvSpPr txBox="1"/>
          <p:nvPr/>
        </p:nvSpPr>
        <p:spPr>
          <a:xfrm>
            <a:off x="2696306" y="3811890"/>
            <a:ext cx="64431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STA22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73F61245-E0C9-AA94-BB20-32FB97BFF55B}"/>
              </a:ext>
            </a:extLst>
          </p:cNvPr>
          <p:cNvSpPr txBox="1"/>
          <p:nvPr/>
        </p:nvSpPr>
        <p:spPr>
          <a:xfrm>
            <a:off x="1341550" y="3867716"/>
            <a:ext cx="64431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STA23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4C943B35-ED9D-885A-5F50-7EB56AB8B268}"/>
              </a:ext>
            </a:extLst>
          </p:cNvPr>
          <p:cNvSpPr/>
          <p:nvPr/>
        </p:nvSpPr>
        <p:spPr>
          <a:xfrm>
            <a:off x="2183730" y="2755233"/>
            <a:ext cx="5739063" cy="2640931"/>
          </a:xfrm>
          <a:prstGeom prst="ellipse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1219170"/>
            <a:endParaRPr lang="en-IE" sz="160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AA403FD5-4DC0-2559-6333-7C207B637841}"/>
              </a:ext>
            </a:extLst>
          </p:cNvPr>
          <p:cNvSpPr txBox="1"/>
          <p:nvPr/>
        </p:nvSpPr>
        <p:spPr>
          <a:xfrm>
            <a:off x="7183095" y="3414046"/>
            <a:ext cx="64431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BSS1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D9847723-F388-1578-D069-515A21AA1901}"/>
              </a:ext>
            </a:extLst>
          </p:cNvPr>
          <p:cNvSpPr txBox="1"/>
          <p:nvPr/>
        </p:nvSpPr>
        <p:spPr>
          <a:xfrm>
            <a:off x="2382201" y="2710197"/>
            <a:ext cx="64431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BSS2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04A0CC3-1998-09F5-FA7B-1DE528CF59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98995" y="3032786"/>
            <a:ext cx="235488" cy="38106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F91A3BB-22F8-F1B8-882D-E12A7E9B7084}"/>
              </a:ext>
            </a:extLst>
          </p:cNvPr>
          <p:cNvSpPr txBox="1"/>
          <p:nvPr/>
        </p:nvSpPr>
        <p:spPr>
          <a:xfrm>
            <a:off x="3370876" y="3322284"/>
            <a:ext cx="64431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STA24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3FCEF28-1A6A-0A94-E03F-8CE091FEACF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72292" y="4751377"/>
            <a:ext cx="235488" cy="38106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AF1ECFB-4F48-4785-1DDA-6325B671BC24}"/>
              </a:ext>
            </a:extLst>
          </p:cNvPr>
          <p:cNvSpPr txBox="1"/>
          <p:nvPr/>
        </p:nvSpPr>
        <p:spPr>
          <a:xfrm>
            <a:off x="6012020" y="4751555"/>
            <a:ext cx="64431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STA12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48ECA68-0E2F-02A1-1D40-CF6F326FE397}"/>
              </a:ext>
            </a:extLst>
          </p:cNvPr>
          <p:cNvSpPr/>
          <p:nvPr/>
        </p:nvSpPr>
        <p:spPr>
          <a:xfrm>
            <a:off x="1347536" y="2803359"/>
            <a:ext cx="5739063" cy="2640931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1219170"/>
            <a:endParaRPr lang="en-IE" sz="160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E23EBCD7-B861-2BA3-C88C-164CA85EBC36}"/>
              </a:ext>
            </a:extLst>
          </p:cNvPr>
          <p:cNvSpPr/>
          <p:nvPr/>
        </p:nvSpPr>
        <p:spPr bwMode="auto">
          <a:xfrm rot="10973191">
            <a:off x="2033348" y="3513831"/>
            <a:ext cx="782272" cy="24664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9542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63B77E-8780-A95A-5D16-F3D6FAF55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0F8FA-F468-6BC6-836E-4DCB36D1F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NPCA Simulation Results (2 BSSs)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20ED1-8FEA-2793-7FD3-94229B106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054" y="1705060"/>
            <a:ext cx="8323991" cy="755397"/>
          </a:xfrm>
        </p:spPr>
        <p:txBody>
          <a:bodyPr/>
          <a:lstStyle/>
          <a:p>
            <a:r>
              <a:rPr lang="en-US" sz="1800" dirty="0"/>
              <a:t>The NPCA feature enables a 45% of improvement in the aggregated throughput, under ideal circumstances (no hidden nodes)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66B847-EFF3-1895-249A-612FBAD896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69F79-D363-761D-457B-61F7CB227B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C7ADB7-DE44-D36D-BE61-D7451FBB5E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F8534794-CCCC-B713-075A-96A5FDB38CD7}"/>
              </a:ext>
            </a:extLst>
          </p:cNvPr>
          <p:cNvSpPr txBox="1">
            <a:spLocks/>
          </p:cNvSpPr>
          <p:nvPr/>
        </p:nvSpPr>
        <p:spPr bwMode="auto">
          <a:xfrm>
            <a:off x="479243" y="4857334"/>
            <a:ext cx="8323991" cy="13208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At each step adding a hidden node in BSS2, the overall performance decreases</a:t>
            </a:r>
          </a:p>
          <a:p>
            <a:pPr lvl="1"/>
            <a:r>
              <a:rPr lang="en-US" sz="1400" kern="0" dirty="0"/>
              <a:t>The performance loss is larger when the affected STA is 80 MHz BW. </a:t>
            </a:r>
          </a:p>
          <a:p>
            <a:r>
              <a:rPr lang="en-US" sz="1400" kern="0" dirty="0"/>
              <a:t>Once all the BSS2 STAs or the AP are hidden, the performance drops to the lower limit (No NPCA)</a:t>
            </a:r>
          </a:p>
          <a:p>
            <a:pPr lvl="1"/>
            <a:r>
              <a:rPr lang="en-US" sz="1400" kern="0" dirty="0"/>
              <a:t>There is a waste of energy for those STAs that change the channel when the AP does not change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2C344C5-90F0-AED9-515C-D0BEF17CF2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9121" y="2331120"/>
            <a:ext cx="3643752" cy="273281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5EAEC17-44E5-CD29-9577-83AB7A995B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8279" y="2319087"/>
            <a:ext cx="3671638" cy="275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977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7982B3-E769-CCA8-BDAA-4CC1FD85AF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0BBE3-B39D-72DF-46C4-5933C0536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Simulation Setup – 3 BSS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7E636-DC6B-362D-9E91-F360F941B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944" y="2035928"/>
            <a:ext cx="8323991" cy="2710530"/>
          </a:xfrm>
        </p:spPr>
        <p:txBody>
          <a:bodyPr/>
          <a:lstStyle/>
          <a:p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same</a:t>
            </a:r>
            <a:r>
              <a:rPr lang="es-ES" dirty="0"/>
              <a:t> </a:t>
            </a:r>
            <a:r>
              <a:rPr lang="es-ES" dirty="0" err="1"/>
              <a:t>setup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proposed</a:t>
            </a:r>
            <a:r>
              <a:rPr lang="es-ES" dirty="0"/>
              <a:t>, </a:t>
            </a:r>
            <a:r>
              <a:rPr lang="es-ES" dirty="0" err="1"/>
              <a:t>but</a:t>
            </a:r>
            <a:r>
              <a:rPr lang="es-ES" dirty="0"/>
              <a:t> </a:t>
            </a:r>
            <a:r>
              <a:rPr lang="es-ES" dirty="0" err="1"/>
              <a:t>having</a:t>
            </a:r>
            <a:r>
              <a:rPr lang="es-ES" dirty="0"/>
              <a:t> 3 </a:t>
            </a:r>
            <a:r>
              <a:rPr lang="es-ES" dirty="0" err="1"/>
              <a:t>BSSs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same</a:t>
            </a:r>
            <a:r>
              <a:rPr lang="es-ES" dirty="0"/>
              <a:t> </a:t>
            </a:r>
            <a:r>
              <a:rPr lang="es-ES" dirty="0" err="1"/>
              <a:t>primary</a:t>
            </a:r>
            <a:r>
              <a:rPr lang="es-ES" dirty="0"/>
              <a:t> </a:t>
            </a:r>
            <a:r>
              <a:rPr lang="es-ES" dirty="0" err="1"/>
              <a:t>channel</a:t>
            </a:r>
            <a:endParaRPr lang="es-ES" dirty="0"/>
          </a:p>
          <a:p>
            <a:r>
              <a:rPr lang="es-ES" dirty="0"/>
              <a:t>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baseline</a:t>
            </a:r>
            <a:r>
              <a:rPr lang="es-ES" dirty="0"/>
              <a:t> </a:t>
            </a:r>
            <a:r>
              <a:rPr lang="es-ES" dirty="0" err="1"/>
              <a:t>setup</a:t>
            </a:r>
            <a:r>
              <a:rPr lang="es-ES" dirty="0"/>
              <a:t>, </a:t>
            </a:r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STAs</a:t>
            </a:r>
            <a:r>
              <a:rPr lang="es-ES" dirty="0"/>
              <a:t> are in </a:t>
            </a:r>
            <a:r>
              <a:rPr lang="es-ES" dirty="0" err="1"/>
              <a:t>the</a:t>
            </a:r>
            <a:r>
              <a:rPr lang="es-ES" dirty="0"/>
              <a:t> ED/PD </a:t>
            </a:r>
            <a:r>
              <a:rPr lang="es-ES" dirty="0" err="1"/>
              <a:t>range</a:t>
            </a:r>
            <a:r>
              <a:rPr lang="es-ES" dirty="0"/>
              <a:t> (no </a:t>
            </a:r>
            <a:r>
              <a:rPr lang="es-ES" dirty="0" err="1"/>
              <a:t>hidden</a:t>
            </a:r>
            <a:r>
              <a:rPr lang="es-ES" dirty="0"/>
              <a:t> </a:t>
            </a:r>
            <a:r>
              <a:rPr lang="es-ES" dirty="0" err="1"/>
              <a:t>nodes</a:t>
            </a:r>
            <a:r>
              <a:rPr lang="es-ES" dirty="0"/>
              <a:t>)</a:t>
            </a:r>
          </a:p>
          <a:p>
            <a:r>
              <a:rPr lang="es-ES" dirty="0" err="1"/>
              <a:t>Like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previous</a:t>
            </a:r>
            <a:r>
              <a:rPr lang="es-ES" dirty="0"/>
              <a:t> </a:t>
            </a:r>
            <a:r>
              <a:rPr lang="es-ES" dirty="0" err="1"/>
              <a:t>scenario</a:t>
            </a:r>
            <a:r>
              <a:rPr lang="es-ES" dirty="0"/>
              <a:t>, </a:t>
            </a:r>
            <a:r>
              <a:rPr lang="es-ES" dirty="0" err="1"/>
              <a:t>the</a:t>
            </a:r>
            <a:r>
              <a:rPr lang="es-ES" dirty="0"/>
              <a:t> BSS3 </a:t>
            </a:r>
            <a:r>
              <a:rPr lang="es-ES" dirty="0" err="1"/>
              <a:t>STAs</a:t>
            </a:r>
            <a:r>
              <a:rPr lang="es-ES" dirty="0"/>
              <a:t> and AP are </a:t>
            </a:r>
            <a:r>
              <a:rPr lang="es-ES" dirty="0" err="1"/>
              <a:t>gradually</a:t>
            </a:r>
            <a:r>
              <a:rPr lang="es-ES" dirty="0"/>
              <a:t> </a:t>
            </a:r>
            <a:r>
              <a:rPr lang="es-ES" dirty="0" err="1"/>
              <a:t>replaced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err="1"/>
              <a:t>hidden</a:t>
            </a:r>
            <a:r>
              <a:rPr lang="es-ES" dirty="0"/>
              <a:t> </a:t>
            </a:r>
            <a:r>
              <a:rPr lang="es-ES" dirty="0" err="1"/>
              <a:t>nodes</a:t>
            </a:r>
            <a:endParaRPr lang="it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731BA-8CC5-D7F5-FD56-C1099E5BC4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DFAF2-7137-4670-25C1-2F39A14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E857DC-597C-3D69-8A34-D9E4AE5DFE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073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54910E-4D28-54C6-9B3C-36E2043B5F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19120-1A6E-38BB-52B5-09B28039B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NPCA Simulation Results (3 BSSs)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07B2C-AC98-0F12-0D96-6BF201C13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054" y="1705060"/>
            <a:ext cx="8323991" cy="755397"/>
          </a:xfrm>
        </p:spPr>
        <p:txBody>
          <a:bodyPr/>
          <a:lstStyle/>
          <a:p>
            <a:r>
              <a:rPr lang="en-US" sz="1800" dirty="0"/>
              <a:t>The NPCA feature enables a 39% of improvement in the aggregated throughput, under ideal circumstances (no hidden nodes)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D8A149-81BE-B498-5A7F-24BE52EA4E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7D318-4B99-4C51-F4EF-6B8BBAFE77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82FF48-4AA8-87D2-BD91-80B2BAEA2F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F3B7A53B-E24E-130C-8384-82F211E63FC6}"/>
              </a:ext>
            </a:extLst>
          </p:cNvPr>
          <p:cNvSpPr txBox="1">
            <a:spLocks/>
          </p:cNvSpPr>
          <p:nvPr/>
        </p:nvSpPr>
        <p:spPr bwMode="auto">
          <a:xfrm>
            <a:off x="515338" y="5091950"/>
            <a:ext cx="8323991" cy="13208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At each step adding a hidden node in BSS3, the overall performance decreases</a:t>
            </a:r>
          </a:p>
          <a:p>
            <a:pPr lvl="1"/>
            <a:r>
              <a:rPr lang="en-US" sz="1200" kern="0" dirty="0"/>
              <a:t>The performance loss is larger when the affected STA is 80 MHz BW.</a:t>
            </a:r>
          </a:p>
          <a:p>
            <a:r>
              <a:rPr lang="en-US" sz="1400" kern="0" dirty="0"/>
              <a:t>Once all the BSS3 STAs are hidden, there is still a performance gain, as BSS1 and BSS2 may perform NPCA with each other, but it is less effective as BSS3 AP still tries to get the NPCA Primary channel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5C485B4-A0A2-9E07-ED43-C80AEAED01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379" y="2373228"/>
            <a:ext cx="3834064" cy="28755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246F5ED-E6E7-AD82-5A52-0FCC0CAA73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5615" y="2364206"/>
            <a:ext cx="3902240" cy="292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18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C73D70-95E8-E420-B63B-214A91321B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0852E-8EAD-4A02-0C5C-FFC3369CE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Realistic Simulation Setup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F0D2B-3728-42BF-6D67-8D8C6A606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976" y="1680996"/>
            <a:ext cx="8323991" cy="1748004"/>
          </a:xfrm>
        </p:spPr>
        <p:txBody>
          <a:bodyPr/>
          <a:lstStyle/>
          <a:p>
            <a:r>
              <a:rPr lang="en-US" sz="2000" dirty="0"/>
              <a:t>Previous setups assume the OBSS is NPCA capable, but considering more “realistic” deployments:</a:t>
            </a:r>
          </a:p>
          <a:p>
            <a:pPr lvl="1"/>
            <a:r>
              <a:rPr lang="en-US" sz="1800" dirty="0"/>
              <a:t>OBSS is not NPCA capable and 50% of the STAs are hidden nodes</a:t>
            </a:r>
          </a:p>
          <a:p>
            <a:r>
              <a:rPr lang="en-US" sz="2000" dirty="0"/>
              <a:t>The performance gain is decreased </a:t>
            </a:r>
          </a:p>
          <a:p>
            <a:pPr lvl="1"/>
            <a:r>
              <a:rPr lang="en-US" sz="1600" dirty="0"/>
              <a:t>Compared to the baseline, the performance gain is reduced to 13%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CAD2EA-8D59-49D9-0D35-E2F00B7D4C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4AFB7-F2DA-B190-9B4C-7CAFB6CE2B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2E8B4A-4EEB-DC80-B049-EDC008B45F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975A6E8-7249-5C04-F29D-81E6812D9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563" y="3498181"/>
            <a:ext cx="4050631" cy="303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643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b390700-fe7f-4397-bba0-2fb4f6bafca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4264116B43240A5CD3124B4EAB676" ma:contentTypeVersion="15" ma:contentTypeDescription="Create a new document." ma:contentTypeScope="" ma:versionID="c99f239e82952af76d60d93569713f36">
  <xsd:schema xmlns:xsd="http://www.w3.org/2001/XMLSchema" xmlns:xs="http://www.w3.org/2001/XMLSchema" xmlns:p="http://schemas.microsoft.com/office/2006/metadata/properties" xmlns:ns3="8b390700-fe7f-4397-bba0-2fb4f6bafcae" xmlns:ns4="5e00163f-2a11-4c57-a8d4-8f44c9488464" targetNamespace="http://schemas.microsoft.com/office/2006/metadata/properties" ma:root="true" ma:fieldsID="ecddb3d8d817ba12efd8761179b74ce0" ns3:_="" ns4:_="">
    <xsd:import namespace="8b390700-fe7f-4397-bba0-2fb4f6bafcae"/>
    <xsd:import namespace="5e00163f-2a11-4c57-a8d4-8f44c9488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90700-fe7f-4397-bba0-2fb4f6bafc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0163f-2a11-4c57-a8d4-8f44c948846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CF809F-5108-46B1-8854-EFCCC7C100CB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5e00163f-2a11-4c57-a8d4-8f44c9488464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terms/"/>
    <ds:schemaRef ds:uri="8b390700-fe7f-4397-bba0-2fb4f6bafcae"/>
  </ds:schemaRefs>
</ds:datastoreItem>
</file>

<file path=customXml/itemProps2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BAB17A-B4F6-402D-B663-8060ED114DB1}">
  <ds:schemaRefs>
    <ds:schemaRef ds:uri="5e00163f-2a11-4c57-a8d4-8f44c9488464"/>
    <ds:schemaRef ds:uri="8b390700-fe7f-4397-bba0-2fb4f6bafcae"/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dac28005-13e0-41b8-8280-7663835f2b1d}" enabled="0" method="" siteId="{dac28005-13e0-41b8-8280-7663835f2b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88429</TotalTime>
  <Words>1230</Words>
  <Application>Microsoft Office PowerPoint</Application>
  <PresentationFormat>On-screen Show (4:3)</PresentationFormat>
  <Paragraphs>198</Paragraphs>
  <Slides>13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Unicode MS</vt:lpstr>
      <vt:lpstr>Calibri</vt:lpstr>
      <vt:lpstr>Nokia Pure Text Light</vt:lpstr>
      <vt:lpstr>Times New Roman</vt:lpstr>
      <vt:lpstr>Wingdings</vt:lpstr>
      <vt:lpstr>Office Theme</vt:lpstr>
      <vt:lpstr>Document</vt:lpstr>
      <vt:lpstr>Impact of hidden nodes on NPCA performance – Follow up</vt:lpstr>
      <vt:lpstr>NPCA: Recap</vt:lpstr>
      <vt:lpstr>General Simulation Assumptions</vt:lpstr>
      <vt:lpstr>Simulation Setup – 2 BSS</vt:lpstr>
      <vt:lpstr>Simulation Setup – 2 BSS</vt:lpstr>
      <vt:lpstr>NPCA Simulation Results (2 BSSs)</vt:lpstr>
      <vt:lpstr>Simulation Setup – 3 BSS</vt:lpstr>
      <vt:lpstr>NPCA Simulation Results (3 BSSs)</vt:lpstr>
      <vt:lpstr>Realistic Simulation Setup</vt:lpstr>
      <vt:lpstr>Coordinated NPCA Operation (1/2)</vt:lpstr>
      <vt:lpstr>Coordinated NPCA Operation (2/2)</vt:lpstr>
      <vt:lpstr>NPCA Simulation Results - 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Iñaki Val Beitia</cp:lastModifiedBy>
  <cp:revision>21</cp:revision>
  <cp:lastPrinted>2025-05-28T09:25:24Z</cp:lastPrinted>
  <dcterms:created xsi:type="dcterms:W3CDTF">2022-11-07T19:40:06Z</dcterms:created>
  <dcterms:modified xsi:type="dcterms:W3CDTF">2025-07-24T07:54:49Z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0x010100A634264116B43240A5CD3124B4EAB676</vt:lpwstr>
  </property>
</Properties>
</file>