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60" r:id="rId5"/>
    <p:sldId id="261" r:id="rId6"/>
    <p:sldId id="262" r:id="rId7"/>
    <p:sldId id="263" r:id="rId8"/>
    <p:sldId id="283" r:id="rId9"/>
    <p:sldId id="284" r:id="rId10"/>
    <p:sldId id="287" r:id="rId11"/>
    <p:sldId id="288" r:id="rId12"/>
    <p:sldId id="289" r:id="rId13"/>
    <p:sldId id="266" r:id="rId14"/>
    <p:sldId id="267" r:id="rId15"/>
    <p:sldId id="281" r:id="rId16"/>
    <p:sldId id="268" r:id="rId17"/>
    <p:sldId id="271" r:id="rId18"/>
    <p:sldId id="273" r:id="rId19"/>
    <p:sldId id="291" r:id="rId20"/>
    <p:sldId id="274" r:id="rId21"/>
    <p:sldId id="275" r:id="rId22"/>
    <p:sldId id="276" r:id="rId23"/>
    <p:sldId id="285" r:id="rId24"/>
    <p:sldId id="286" r:id="rId25"/>
    <p:sldId id="290"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785" autoAdjust="0"/>
  </p:normalViewPr>
  <p:slideViewPr>
    <p:cSldViewPr>
      <p:cViewPr varScale="1">
        <p:scale>
          <a:sx n="90" d="100"/>
          <a:sy n="90" d="100"/>
        </p:scale>
        <p:origin x="306"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802.11-25/0562r0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802.11-25/0562r0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802.11-25/0562r0</a:t>
            </a:r>
          </a:p>
        </p:txBody>
      </p:sp>
      <p:sp>
        <p:nvSpPr>
          <p:cNvPr id="5" name="Rectangle 3"/>
          <p:cNvSpPr>
            <a:spLocks noGrp="1" noChangeArrowheads="1"/>
          </p:cNvSpPr>
          <p:nvPr>
            <p:ph type="dt"/>
          </p:nvPr>
        </p:nvSpPr>
        <p:spPr>
          <a:ln/>
        </p:spPr>
        <p:txBody>
          <a:bodyPr/>
          <a:lstStyle/>
          <a:p>
            <a:r>
              <a:rPr lang="en-US" dirty="0"/>
              <a:t>May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802.11-25/0562r0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May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20</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802.11-25/0562r0</a:t>
            </a:r>
          </a:p>
        </p:txBody>
      </p:sp>
      <p:sp>
        <p:nvSpPr>
          <p:cNvPr id="5" name="Date Placeholder 4"/>
          <p:cNvSpPr>
            <a:spLocks noGrp="1"/>
          </p:cNvSpPr>
          <p:nvPr>
            <p:ph type="dt" idx="11"/>
          </p:nvPr>
        </p:nvSpPr>
        <p:spPr/>
        <p:txBody>
          <a:bodyPr/>
          <a:lstStyle/>
          <a:p>
            <a:r>
              <a:rPr lang="en-US" dirty="0"/>
              <a:t>May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81404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802.11-25/0562r0</a:t>
            </a:r>
          </a:p>
        </p:txBody>
      </p:sp>
      <p:sp>
        <p:nvSpPr>
          <p:cNvPr id="12291" name="Rectangle 3"/>
          <p:cNvSpPr>
            <a:spLocks noGrp="1" noChangeArrowheads="1"/>
          </p:cNvSpPr>
          <p:nvPr>
            <p:ph type="dt" sz="quarter" idx="1"/>
          </p:nvPr>
        </p:nvSpPr>
        <p:spPr>
          <a:noFill/>
        </p:spPr>
        <p:txBody>
          <a:bodyPr/>
          <a:lstStyle/>
          <a:p>
            <a:r>
              <a:rPr lang="en-US" dirty="0"/>
              <a:t>May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802.11-25/0562r0</a:t>
            </a:r>
          </a:p>
        </p:txBody>
      </p:sp>
      <p:sp>
        <p:nvSpPr>
          <p:cNvPr id="5" name="Date Placeholder 4"/>
          <p:cNvSpPr>
            <a:spLocks noGrp="1"/>
          </p:cNvSpPr>
          <p:nvPr>
            <p:ph type="dt" idx="11"/>
          </p:nvPr>
        </p:nvSpPr>
        <p:spPr/>
        <p:txBody>
          <a:bodyPr/>
          <a:lstStyle/>
          <a:p>
            <a:pPr>
              <a:defRPr/>
            </a:pPr>
            <a:r>
              <a:rPr lang="en-US" dirty="0"/>
              <a:t>May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68565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6" name="Date Placeholder 3"/>
          <p:cNvSpPr>
            <a:spLocks noGrp="1"/>
          </p:cNvSpPr>
          <p:nvPr>
            <p:ph type="dt" idx="10"/>
          </p:nvPr>
        </p:nvSpPr>
        <p:spPr/>
        <p:txBody>
          <a:bodyPr/>
          <a:lstStyle/>
          <a:p>
            <a:r>
              <a:rPr lang="en-US" dirty="0"/>
              <a:t>May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May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May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May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May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May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May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May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May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I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May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70149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 II</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May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544925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May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May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May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May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63</TotalTime>
  <Words>3381</Words>
  <Application>Microsoft Office PowerPoint</Application>
  <PresentationFormat>Widescreen</PresentationFormat>
  <Paragraphs>344</Paragraphs>
  <Slides>27</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Arial Unicode MS</vt:lpstr>
      <vt:lpstr>Arial</vt:lpstr>
      <vt:lpstr>Calibri</vt:lpstr>
      <vt:lpstr>DejaVu Sans</vt:lpstr>
      <vt:lpstr>Helvetica</vt:lpstr>
      <vt:lpstr>Lucida Grande</vt:lpstr>
      <vt:lpstr>Monotype Sorts</vt:lpstr>
      <vt:lpstr>Times New Roman</vt:lpstr>
      <vt:lpstr>Office Theme</vt:lpstr>
      <vt:lpstr>Document</vt:lpstr>
      <vt:lpstr>2nd Vice Chair Report May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I </vt:lpstr>
      <vt:lpstr>IEEE Event Conduct and Safety Statement II</vt:lpstr>
      <vt:lpstr>Closed captioning on teleconferences</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131</cp:revision>
  <cp:lastPrinted>1601-01-01T00:00:00Z</cp:lastPrinted>
  <dcterms:created xsi:type="dcterms:W3CDTF">2018-05-05T22:00:08Z</dcterms:created>
  <dcterms:modified xsi:type="dcterms:W3CDTF">2025-05-07T09:49:57Z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