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30" r:id="rId3"/>
    <p:sldId id="1072" r:id="rId4"/>
    <p:sldId id="2471" r:id="rId5"/>
    <p:sldId id="2479" r:id="rId6"/>
    <p:sldId id="2372" r:id="rId7"/>
    <p:sldId id="2480" r:id="rId8"/>
    <p:sldId id="2481" r:id="rId9"/>
    <p:sldId id="2460" r:id="rId10"/>
    <p:sldId id="1039" r:id="rId11"/>
    <p:sldId id="2486" r:id="rId12"/>
    <p:sldId id="2487" r:id="rId13"/>
    <p:sldId id="2488" r:id="rId14"/>
    <p:sldId id="2489" r:id="rId15"/>
    <p:sldId id="2490" r:id="rId16"/>
    <p:sldId id="2491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6" d="100"/>
          <a:sy n="106" d="100"/>
        </p:scale>
        <p:origin x="101" y="1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802.11-25/0559r5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802.11-25/0559r5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802.11-25/0559r5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958-00-0PQC-draft-p802-11bt-pa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8-03-0PQC-pqc-draft-proposed-cs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- 68</a:t>
            </a:r>
          </a:p>
          <a:p>
            <a:pPr lvl="2"/>
            <a:r>
              <a:rPr lang="en-US" sz="2400" b="1" dirty="0"/>
              <a:t>No – 0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45</a:t>
            </a:r>
          </a:p>
          <a:p>
            <a:pPr lvl="2"/>
            <a:r>
              <a:rPr lang="en-US" sz="2400" b="1" dirty="0"/>
              <a:t>No – 16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34</a:t>
            </a:r>
          </a:p>
          <a:p>
            <a:pPr lvl="2"/>
            <a:r>
              <a:rPr lang="en-US" sz="2400" b="1" dirty="0"/>
              <a:t>No – 4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Liaison to ISO/IEC JTC1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IEEE 802.11 WG requests IEEE 802 LMSC approval to forward IEEE Std. 802.11-2024, IEEE Std. 802.11be-2024 and IEEE Std. 802.11bh-2024 to ISO/IEC JTC1/SC 6 for adoption as an ISO/IEC/IEEE standard under the ISO/IEEE PSDO agreement.</a:t>
            </a:r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Stephen McCann, Seconded: Peter Yee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100, No: 2, Abstain: 3 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81017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TGbr</a:t>
            </a:r>
            <a:r>
              <a:rPr lang="en-US" dirty="0"/>
              <a:t> chair/vice-chair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Nikola </a:t>
            </a:r>
            <a:r>
              <a:rPr lang="en-US" sz="2000" dirty="0" err="1"/>
              <a:t>Serafimovski</a:t>
            </a:r>
            <a:r>
              <a:rPr lang="en-US" sz="2000" dirty="0"/>
              <a:t> as the IEEE 802.11br task group chair.</a:t>
            </a:r>
          </a:p>
          <a:p>
            <a:r>
              <a:rPr lang="en-US" sz="2000" dirty="0"/>
              <a:t>Confirm Stefan </a:t>
            </a:r>
            <a:r>
              <a:rPr lang="en-US" sz="2000" dirty="0" err="1"/>
              <a:t>Videv</a:t>
            </a:r>
            <a:r>
              <a:rPr lang="en-US" sz="2000" dirty="0"/>
              <a:t> and Mohamed </a:t>
            </a:r>
            <a:r>
              <a:rPr lang="en-US" sz="2000" dirty="0" err="1"/>
              <a:t>Islim</a:t>
            </a:r>
            <a:r>
              <a:rPr lang="en-US" sz="2000" dirty="0"/>
              <a:t> as IEEE 802.11br task group vice-chairs.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Volker </a:t>
            </a:r>
            <a:r>
              <a:rPr lang="en-US" sz="2000" dirty="0" err="1"/>
              <a:t>Jungnickel</a:t>
            </a:r>
            <a:r>
              <a:rPr lang="en-US" sz="2000" dirty="0"/>
              <a:t>, Seconded: Marc </a:t>
            </a:r>
            <a:r>
              <a:rPr lang="en-US" sz="2000" dirty="0" err="1"/>
              <a:t>Emmelmann</a:t>
            </a:r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99648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TGmf</a:t>
            </a:r>
            <a:r>
              <a:rPr lang="en-US" dirty="0"/>
              <a:t> initial letter ballot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Instruct the editor to prepare </a:t>
            </a:r>
            <a:r>
              <a:rPr lang="en-US" dirty="0" err="1"/>
              <a:t>REVmf</a:t>
            </a:r>
            <a:r>
              <a:rPr lang="en-US" dirty="0"/>
              <a:t> D1.0 and </a:t>
            </a:r>
          </a:p>
          <a:p>
            <a:r>
              <a:rPr lang="en-US" dirty="0"/>
              <a:t>Approve at least a 30 day Working Group Technical Letter Ballot that will complete no earlier than July 25</a:t>
            </a:r>
            <a:r>
              <a:rPr lang="en-US" baseline="30000" dirty="0"/>
              <a:t>th</a:t>
            </a:r>
            <a:r>
              <a:rPr lang="en-US" dirty="0"/>
              <a:t>, 2025, asking the question “Should </a:t>
            </a:r>
            <a:r>
              <a:rPr lang="en-US" dirty="0" err="1"/>
              <a:t>REVmf</a:t>
            </a:r>
            <a:r>
              <a:rPr lang="en-US" dirty="0"/>
              <a:t> D1.0 be forwarded to SA Ballot?”</a:t>
            </a:r>
          </a:p>
          <a:p>
            <a:endParaRPr lang="en-GB" dirty="0"/>
          </a:p>
          <a:p>
            <a:r>
              <a:rPr lang="en-GB" dirty="0"/>
              <a:t>N</a:t>
            </a:r>
            <a:r>
              <a:rPr lang="en-US" dirty="0" err="1"/>
              <a:t>ote</a:t>
            </a:r>
            <a:r>
              <a:rPr lang="en-US" dirty="0"/>
              <a:t>: </a:t>
            </a:r>
            <a:r>
              <a:rPr lang="en-US" dirty="0" err="1"/>
              <a:t>REVmf</a:t>
            </a:r>
            <a:r>
              <a:rPr lang="en-US" dirty="0"/>
              <a:t> D1.0 will include the roll-in of 802.11bh-2024 and 802.11be-2024, and the content of approved motions in document 11-24/1925r6.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Mike Montemurro on behalf of </a:t>
            </a:r>
            <a:r>
              <a:rPr lang="en-GB" dirty="0" err="1"/>
              <a:t>TGmf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  <a:endParaRPr lang="en-GB" dirty="0"/>
          </a:p>
          <a:p>
            <a:r>
              <a:rPr lang="pt-BR" dirty="0"/>
              <a:t>[TGmf: Moved: Stephen McCann, 2nd: Jon Rosdahl, Result: 20/0/0]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23162BE-97B0-4AC4-9069-75076353BA0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836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TGbi</a:t>
            </a:r>
            <a:r>
              <a:rPr lang="en-US" dirty="0"/>
              <a:t> July 2025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 </a:t>
            </a:r>
            <a:r>
              <a:rPr lang="en-US" sz="2000" dirty="0" err="1"/>
              <a:t>TGbi</a:t>
            </a:r>
            <a:r>
              <a:rPr lang="en-US" sz="2000" dirty="0"/>
              <a:t> ad-hoc meeting on July 7, 8, 9, and 10, held in a virtual format for the purpose of </a:t>
            </a:r>
            <a:r>
              <a:rPr lang="en-US" sz="2000" dirty="0" err="1"/>
              <a:t>TGbi</a:t>
            </a:r>
            <a:r>
              <a:rPr lang="en-US" sz="2000" dirty="0"/>
              <a:t> comment resolutions and consideration of document submissions.</a:t>
            </a:r>
          </a:p>
          <a:p>
            <a:r>
              <a:rPr lang="en-US" sz="2000" dirty="0"/>
              <a:t>Length 4 days, structured 2 two hour blocks (8am-10am EDT, 10:15am-12:15pm EDT)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Carol Ansley on behalf of </a:t>
            </a:r>
            <a:r>
              <a:rPr lang="en-US" sz="2000" dirty="0" err="1"/>
              <a:t>TGbi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TGbi</a:t>
            </a:r>
            <a:r>
              <a:rPr lang="en-US" sz="2000" dirty="0"/>
              <a:t>: Moved: Jerome Henry, 2nd: Po-Kai Huang, Result: Unanimous consent – 39 in meeting]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5622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TGbn</a:t>
            </a:r>
            <a:r>
              <a:rPr lang="en-US" dirty="0"/>
              <a:t> September 2025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</a:t>
            </a:r>
            <a:r>
              <a:rPr lang="en-US" sz="2000" dirty="0" err="1"/>
              <a:t>TGbn</a:t>
            </a:r>
            <a:r>
              <a:rPr lang="en-US" sz="2000" dirty="0"/>
              <a:t> MAC/PHY (mixed mode) ad-hoc meeting on 10 to 12 September 2025, in San Diego, CA, USA for the purpose of </a:t>
            </a:r>
            <a:r>
              <a:rPr lang="en-US" sz="2000" dirty="0" err="1"/>
              <a:t>TGbn</a:t>
            </a:r>
            <a:r>
              <a:rPr lang="en-US" sz="2000" dirty="0"/>
              <a:t> comment resolution and consideration of document submissions </a:t>
            </a:r>
          </a:p>
          <a:p>
            <a:pPr lvl="1"/>
            <a:r>
              <a:rPr lang="en-US" sz="1600" dirty="0"/>
              <a:t>• PHY ad-hoc in the last two days EDT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Moved by Alfred Asterjadhi, Second: Srini Kandala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91527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AUTO TIG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343400"/>
          </a:xfrm>
        </p:spPr>
        <p:txBody>
          <a:bodyPr/>
          <a:lstStyle/>
          <a:p>
            <a:r>
              <a:rPr lang="en-US" sz="2000" dirty="0"/>
              <a:t>Approve an extension to the AUTO TIG through January 2026 session.</a:t>
            </a: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Jim Lansford, Seconded: Xiaofei Wang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consent (</a:t>
            </a:r>
            <a:r>
              <a:rPr lang="en-US" sz="2000"/>
              <a:t>Motion passes)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66675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1, R2 Minor corrections and updates to the text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3 Results from the mid-week plenary and drafts for the closing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4 Minor correction and updates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5 Results from the closing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March 2025 plenary minutes as contained in document 11-25-0482r1.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Han, Second: Lei Wang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TGbk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TGbk</a:t>
            </a:r>
            <a:r>
              <a:rPr lang="en-US" sz="2000" dirty="0">
                <a:solidFill>
                  <a:schemeClr val="tx1"/>
                </a:solidFill>
              </a:rPr>
              <a:t> March 2025 plenary meeting minutes as contained in document 11-25-0650r0 and the March to April 2025 </a:t>
            </a:r>
            <a:r>
              <a:rPr lang="en-US" sz="2000" dirty="0" err="1">
                <a:solidFill>
                  <a:schemeClr val="tx1"/>
                </a:solidFill>
              </a:rPr>
              <a:t>teleconconference</a:t>
            </a:r>
            <a:r>
              <a:rPr lang="en-US" sz="2000" dirty="0">
                <a:solidFill>
                  <a:schemeClr val="tx1"/>
                </a:solidFill>
              </a:rPr>
              <a:t> minutes as contained in document 11-25-0727r1.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Jonathan Segev, Second: Jim Lansford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3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PQC SG </a:t>
            </a:r>
            <a:r>
              <a:rPr lang="en-GB" dirty="0"/>
              <a:t>PAR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PAR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11-25-0958r0</a:t>
            </a:r>
            <a:r>
              <a:rPr lang="en-US" dirty="0"/>
              <a:t> be posted to the IEEE 802 LMSC agenda for LMSC approval to submit to </a:t>
            </a:r>
            <a:r>
              <a:rPr lang="en-US" dirty="0" err="1"/>
              <a:t>NesCom</a:t>
            </a:r>
            <a:r>
              <a:rPr lang="en-US" dirty="0"/>
              <a:t>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Jouni </a:t>
            </a:r>
            <a:r>
              <a:rPr lang="pt-BR" dirty="0"/>
              <a:t>Malinen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150, No: 0, Abstain: 7 (Motion passes)</a:t>
            </a:r>
            <a:endParaRPr lang="en-GB" dirty="0"/>
          </a:p>
          <a:p>
            <a:r>
              <a:rPr lang="pt-BR" dirty="0"/>
              <a:t>[PQC SG: Moved: Jouni Malinen, 2nd: Dan Harkins, Result: 54/0/1]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8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PQC SG </a:t>
            </a:r>
            <a:r>
              <a:rPr lang="en-GB" dirty="0"/>
              <a:t>CSD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CSD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11-25-0598r3</a:t>
            </a:r>
            <a:r>
              <a:rPr lang="en-US" dirty="0"/>
              <a:t> be posted to the IEEE 802 LMSC agenda for LMSC approval,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Tuncer Baykas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140, No: 0, Abstain: 8 (Motion passes)</a:t>
            </a:r>
            <a:endParaRPr lang="en-GB" dirty="0"/>
          </a:p>
          <a:p>
            <a:r>
              <a:rPr lang="pt-BR" dirty="0"/>
              <a:t>[PQC SG: Moved: Tuncer Baykas, 2nd: Mark Hamilton, Result: 44/0/2]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4CCF5-2C92-49F5-1C05-70F5AAAE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Agenda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3117-E5A4-2798-DA3C-18E9F8739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dirty="0" err="1"/>
              <a:t>TGbn</a:t>
            </a:r>
            <a:r>
              <a:rPr lang="en-US" dirty="0"/>
              <a:t> (Joint) Thu PM1 to the agenda as displayed in 11-25/593r3</a:t>
            </a:r>
          </a:p>
          <a:p>
            <a:endParaRPr lang="en-US" dirty="0"/>
          </a:p>
          <a:p>
            <a:r>
              <a:rPr lang="en-US" dirty="0"/>
              <a:t>Moved: Alfred Asterjadhi 	Second: </a:t>
            </a:r>
            <a:r>
              <a:rPr lang="en-US" i="0" dirty="0">
                <a:effectLst/>
              </a:rPr>
              <a:t>Pelin Salem</a:t>
            </a:r>
          </a:p>
          <a:p>
            <a:endParaRPr lang="en-US" dirty="0"/>
          </a:p>
          <a:p>
            <a:r>
              <a:rPr lang="en-US" dirty="0"/>
              <a:t>Result: Yes: 89 No: 110 Abstain: 32</a:t>
            </a:r>
          </a:p>
          <a:p>
            <a:r>
              <a:rPr lang="en-US" dirty="0"/>
              <a:t>Motion fails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E78BA-119F-B2BB-D5BD-0D708DE44D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B9EE-5796-2E96-1D8B-5E8F77C719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2FCCF-6903-2DA3-3541-22241ABF4C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5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1182</TotalTime>
  <Words>1052</Words>
  <Application>Microsoft Office PowerPoint</Application>
  <PresentationFormat>Widescreen</PresentationFormat>
  <Paragraphs>206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Gothic</vt:lpstr>
      <vt:lpstr>Arial Unicode MS</vt:lpstr>
      <vt:lpstr>Times New Roman</vt:lpstr>
      <vt:lpstr>Office Theme</vt:lpstr>
      <vt:lpstr>Document</vt:lpstr>
      <vt:lpstr>802.11 May 2025 WG Motions</vt:lpstr>
      <vt:lpstr>Abstract</vt:lpstr>
      <vt:lpstr>WeDNESDAY (May 14) </vt:lpstr>
      <vt:lpstr>Motion 1: TGbf minutes</vt:lpstr>
      <vt:lpstr>Motion 2: TGbk minutes</vt:lpstr>
      <vt:lpstr>Motion 3: PQC SG PAR approval</vt:lpstr>
      <vt:lpstr>Motion 4: PQC SG CSD approval</vt:lpstr>
      <vt:lpstr>Motion 5: Agenda change</vt:lpstr>
      <vt:lpstr>FRIDAY (May 16) </vt:lpstr>
      <vt:lpstr>Straw Poll 1: May interim</vt:lpstr>
      <vt:lpstr>Motion 6: Liaison to ISO/IEC JTC1</vt:lpstr>
      <vt:lpstr>Motion 7: TGbr chair/vice-chair</vt:lpstr>
      <vt:lpstr>Motion 8: TGmf initial letter ballot</vt:lpstr>
      <vt:lpstr>Motion 9: TGbi July 2025 Ad-hoc</vt:lpstr>
      <vt:lpstr>Motion 10: TGbn September 2025 Ad-hoc</vt:lpstr>
      <vt:lpstr>Motion 11: AUTO TIG extension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2205</cp:revision>
  <cp:lastPrinted>1601-01-01T00:00:00Z</cp:lastPrinted>
  <dcterms:created xsi:type="dcterms:W3CDTF">2018-05-10T16:45:22Z</dcterms:created>
  <dcterms:modified xsi:type="dcterms:W3CDTF">2025-05-16T08:24:17Z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1747383735</vt:lpwstr>
  </property>
</Properties>
</file>