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1072" r:id="rId4"/>
    <p:sldId id="2471" r:id="rId5"/>
    <p:sldId id="2479" r:id="rId6"/>
    <p:sldId id="2372" r:id="rId7"/>
    <p:sldId id="2480" r:id="rId8"/>
    <p:sldId id="2460" r:id="rId9"/>
    <p:sldId id="1039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83" d="100"/>
          <a:sy n="83" d="100"/>
        </p:scale>
        <p:origin x="91" y="24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802.11-25/0559r2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802.11-25/0559r2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802.11-25/0559r2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802.11-25/0559r2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802.11-25/0559r2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958-00-0PQC-draft-p802-11bt-par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598-03-0PQC-pqc-draft-proposed-csd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May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1, R2 Minor corrections and updates to the text</a:t>
            </a:r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(May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TGbf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</a:t>
            </a:r>
            <a:r>
              <a:rPr lang="en-US" sz="2000" dirty="0" err="1">
                <a:solidFill>
                  <a:schemeClr val="tx1"/>
                </a:solidFill>
              </a:rPr>
              <a:t>TGbf</a:t>
            </a:r>
            <a:r>
              <a:rPr lang="en-US" sz="2000" dirty="0">
                <a:solidFill>
                  <a:schemeClr val="tx1"/>
                </a:solidFill>
              </a:rPr>
              <a:t> March 2025 plenary minutes as contained in document 11-25-0482r1.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Han, Second: xxx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fails/passes)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TGbk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</a:t>
            </a:r>
            <a:r>
              <a:rPr lang="en-US" sz="2000" dirty="0" err="1">
                <a:solidFill>
                  <a:schemeClr val="tx1"/>
                </a:solidFill>
              </a:rPr>
              <a:t>TGbk</a:t>
            </a:r>
            <a:r>
              <a:rPr lang="en-US" sz="2000" dirty="0">
                <a:solidFill>
                  <a:schemeClr val="tx1"/>
                </a:solidFill>
              </a:rPr>
              <a:t> March 2025 plenary meeting minutes as contained in document 11-25-0650r0 and the March to April 2025 </a:t>
            </a:r>
            <a:r>
              <a:rPr lang="en-US" sz="2000" dirty="0" err="1">
                <a:solidFill>
                  <a:schemeClr val="tx1"/>
                </a:solidFill>
              </a:rPr>
              <a:t>teleconconference</a:t>
            </a:r>
            <a:r>
              <a:rPr lang="en-US" sz="2000" dirty="0">
                <a:solidFill>
                  <a:schemeClr val="tx1"/>
                </a:solidFill>
              </a:rPr>
              <a:t> minutes as contained in document 11-25-0727r1.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Jonathan </a:t>
            </a:r>
            <a:r>
              <a:rPr lang="en-GB" sz="2000" dirty="0" err="1"/>
              <a:t>Segev</a:t>
            </a:r>
            <a:r>
              <a:rPr lang="en-GB" sz="2000" dirty="0"/>
              <a:t>, Second: xxx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fails/passes)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939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PQC SG </a:t>
            </a:r>
            <a:r>
              <a:rPr lang="en-GB" dirty="0"/>
              <a:t>PAR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Believing that the PAR contained in the document referenced below meets IEEE-SA guidelines,</a:t>
            </a:r>
            <a:endParaRPr lang="en-US" b="0" dirty="0"/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11-25-0958r0</a:t>
            </a:r>
            <a:r>
              <a:rPr lang="en-US" dirty="0"/>
              <a:t> be posted to the IEEE 802 LMSC agenda for LMSC approval to submit to </a:t>
            </a:r>
            <a:r>
              <a:rPr lang="en-US" dirty="0" err="1"/>
              <a:t>NesCom</a:t>
            </a:r>
            <a:r>
              <a:rPr lang="en-US" dirty="0"/>
              <a:t>, granting the WG chair editorial license.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Stephen Orr on behalf of PQC SG, Second: xxx</a:t>
            </a:r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xx, No: xx, Abstain: xx (Motion fails/passes)</a:t>
            </a:r>
            <a:endParaRPr lang="en-GB" dirty="0"/>
          </a:p>
          <a:p>
            <a:r>
              <a:rPr lang="pt-BR" dirty="0"/>
              <a:t>[PQC SG: Moved: Jouni Malinen, 2nd: Dan Harkins, Result: 54/0/1]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582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PQC SG </a:t>
            </a:r>
            <a:r>
              <a:rPr lang="en-GB" dirty="0"/>
              <a:t>CSD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Believing that the CSD contained in the document referenced below meets IEEE-SA guidelines,</a:t>
            </a:r>
            <a:endParaRPr lang="en-US" b="0" dirty="0"/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11-25-0598r3</a:t>
            </a:r>
            <a:r>
              <a:rPr lang="en-US" dirty="0"/>
              <a:t> be posted to the IEEE 802 LMSC agenda for LMSC approval, granting the WG chair editorial license.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Stephen Orr on behalf of PQC SG, Second: xxx</a:t>
            </a:r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xx, No: xx, Abstain: xx (Motion fails/passes)</a:t>
            </a:r>
            <a:endParaRPr lang="en-GB" dirty="0"/>
          </a:p>
          <a:p>
            <a:r>
              <a:rPr lang="pt-BR" dirty="0"/>
              <a:t>[PQC SG: Moved: Tuncer Baykas, 2nd: Mark Hamilton, Result: 44/0/2]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734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(May 16)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May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b="1" dirty="0"/>
              <a:t>1. How many people would like to come back to this venue?</a:t>
            </a:r>
          </a:p>
          <a:p>
            <a:pPr lvl="2"/>
            <a:r>
              <a:rPr lang="en-US" sz="2400" b="1" dirty="0"/>
              <a:t>Yes -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2. Did you go to the social?</a:t>
            </a:r>
          </a:p>
          <a:p>
            <a:pPr lvl="2"/>
            <a:r>
              <a:rPr lang="en-US" sz="2400" b="1" dirty="0"/>
              <a:t>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3. If you attended the social, did you enjoy it?</a:t>
            </a:r>
          </a:p>
          <a:p>
            <a:pPr marL="457200" lvl="1" indent="0">
              <a:buNone/>
            </a:pPr>
            <a:r>
              <a:rPr lang="en-US" sz="2400" b="1" dirty="0"/>
              <a:t>       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810</TotalTime>
  <Words>514</Words>
  <Application>Microsoft Office PowerPoint</Application>
  <PresentationFormat>Widescreen</PresentationFormat>
  <Paragraphs>105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MS Gothic</vt:lpstr>
      <vt:lpstr>Arial Unicode MS</vt:lpstr>
      <vt:lpstr>Times New Roman</vt:lpstr>
      <vt:lpstr>Office Theme</vt:lpstr>
      <vt:lpstr>Document</vt:lpstr>
      <vt:lpstr>802.11 May 2025 WG Motions</vt:lpstr>
      <vt:lpstr>Abstract</vt:lpstr>
      <vt:lpstr>WeDNESDAY (May 14) </vt:lpstr>
      <vt:lpstr>Motion 1: TGbf minutes</vt:lpstr>
      <vt:lpstr>Motion 2: TGbk minutes</vt:lpstr>
      <vt:lpstr>Motion 3: PQC SG PAR approval</vt:lpstr>
      <vt:lpstr>Motion 4: PQC SG CSD approval</vt:lpstr>
      <vt:lpstr>FRIDAY (May 16) </vt:lpstr>
      <vt:lpstr>Straw Poll 1: May interim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2184</cp:revision>
  <cp:lastPrinted>1601-01-01T00:00:00Z</cp:lastPrinted>
  <dcterms:created xsi:type="dcterms:W3CDTF">2018-05-10T16:45:22Z</dcterms:created>
  <dcterms:modified xsi:type="dcterms:W3CDTF">2025-05-14T07:00:14Z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1747205655</vt:lpwstr>
  </property>
</Properties>
</file>