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530" r:id="rId3"/>
    <p:sldId id="1072" r:id="rId4"/>
    <p:sldId id="2471" r:id="rId5"/>
    <p:sldId id="2479" r:id="rId6"/>
    <p:sldId id="2372" r:id="rId7"/>
    <p:sldId id="2480" r:id="rId8"/>
    <p:sldId id="2460" r:id="rId9"/>
    <p:sldId id="1039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83" d="100"/>
          <a:sy n="83" d="100"/>
        </p:scale>
        <p:origin x="91" y="245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802.11-25/0559r1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802.11-25/0559r1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802.11-25/0559r1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802.11-25/0559r1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802.11-25/0559r1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0597-05-0PQC-pqc-draft-proposed-par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0598-03-0PQC-pqc-draft-proposed-csd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May 2025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905657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Document" r:id="rId4" imgW="10459112" imgH="2879287" progId="Word.Document.8">
                  <p:embed/>
                </p:oleObj>
              </mc:Choice>
              <mc:Fallback>
                <p:oleObj name="Document" r:id="rId4" imgW="10459112" imgH="287928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May 2025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Drafts for the mid-week plenary</a:t>
            </a:r>
          </a:p>
          <a:p>
            <a:endParaRPr lang="en-US" sz="2000" b="0" dirty="0"/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WeDNESDAY</a:t>
            </a:r>
            <a:r>
              <a:rPr lang="en-US" dirty="0"/>
              <a:t> (May 14)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6721B8-ABE8-E6DC-0596-CFF370971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1DD06-541C-7FAA-7232-8B119F6CA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 err="1"/>
              <a:t>TGbf</a:t>
            </a:r>
            <a:r>
              <a:rPr lang="en-GB" dirty="0"/>
              <a:t>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D5B5C-8BB5-09BF-F0BB-3764D1AFD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</a:t>
            </a:r>
            <a:r>
              <a:rPr lang="en-US" sz="2000" dirty="0" err="1">
                <a:solidFill>
                  <a:schemeClr val="tx1"/>
                </a:solidFill>
              </a:rPr>
              <a:t>TGbf</a:t>
            </a:r>
            <a:r>
              <a:rPr lang="en-US" sz="2000" dirty="0">
                <a:solidFill>
                  <a:schemeClr val="tx1"/>
                </a:solidFill>
              </a:rPr>
              <a:t> March 2025 plenary minutes as contained in document 11-25-0482r1.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</a:t>
            </a:r>
            <a:r>
              <a:rPr lang="en-GB" sz="2000" dirty="0"/>
              <a:t>Tony Xiao Han, Second: xxx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fails/passes)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41B290-C9EA-44CC-2DAD-39437722A4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00CF345-BA37-89FA-C9A2-3A0151615C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EC61E3E9-31E9-E8C3-93A0-A38ECD3B2B2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447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6721B8-ABE8-E6DC-0596-CFF370971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1DD06-541C-7FAA-7232-8B119F6CA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TGbk</a:t>
            </a:r>
            <a:r>
              <a:rPr lang="en-GB" dirty="0"/>
              <a:t>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D5B5C-8BB5-09BF-F0BB-3764D1AFD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</a:t>
            </a:r>
            <a:r>
              <a:rPr lang="en-US" sz="2000" dirty="0" err="1">
                <a:solidFill>
                  <a:schemeClr val="tx1"/>
                </a:solidFill>
              </a:rPr>
              <a:t>TGbk</a:t>
            </a:r>
            <a:r>
              <a:rPr lang="en-US" sz="2000" dirty="0">
                <a:solidFill>
                  <a:schemeClr val="tx1"/>
                </a:solidFill>
              </a:rPr>
              <a:t> March 2025 plenary meeting minutes as contained in document 11-25-0650r0 and March to April 2025 </a:t>
            </a:r>
            <a:r>
              <a:rPr lang="en-US" sz="2000" dirty="0" err="1">
                <a:solidFill>
                  <a:schemeClr val="tx1"/>
                </a:solidFill>
              </a:rPr>
              <a:t>teleconconference</a:t>
            </a:r>
            <a:r>
              <a:rPr lang="en-US" sz="2000" dirty="0">
                <a:solidFill>
                  <a:schemeClr val="tx1"/>
                </a:solidFill>
              </a:rPr>
              <a:t> minutes as contained in document 11-25-0727r1.</a:t>
            </a:r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</a:t>
            </a:r>
            <a:r>
              <a:rPr lang="en-GB" sz="2000" dirty="0"/>
              <a:t>Jonathan </a:t>
            </a:r>
            <a:r>
              <a:rPr lang="en-GB" sz="2000" dirty="0" err="1"/>
              <a:t>Segev</a:t>
            </a:r>
            <a:r>
              <a:rPr lang="en-GB" sz="2000" dirty="0"/>
              <a:t>, Second: xxx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fails/passes)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41B290-C9EA-44CC-2DAD-39437722A4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00CF345-BA37-89FA-C9A2-3A0151615C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EC61E3E9-31E9-E8C3-93A0-A38ECD3B2B2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939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7D77C7-98C3-228B-E0DB-CF50456A97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0D9FC-E9B4-77EF-9685-4EC76251B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PQC SG </a:t>
            </a:r>
            <a:r>
              <a:rPr lang="en-GB" dirty="0"/>
              <a:t>PAR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D0803-DDB4-8BF5-8AD7-212DBE644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1"/>
            <a:ext cx="11277599" cy="411321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Believing that the PAR contained in the document referenced below meets IEEE-SA guidelines,</a:t>
            </a:r>
            <a:endParaRPr lang="en-US" b="0" dirty="0"/>
          </a:p>
          <a:p>
            <a:r>
              <a:rPr lang="en-US" dirty="0"/>
              <a:t>Request that the PAR contained in </a:t>
            </a:r>
            <a:r>
              <a:rPr lang="en-US" dirty="0">
                <a:hlinkClick r:id="rId2"/>
              </a:rPr>
              <a:t>11-25-0597r5</a:t>
            </a:r>
            <a:r>
              <a:rPr lang="en-US" dirty="0"/>
              <a:t> be posted to the IEEE 802 LMSC agenda for LMSC approval to submit to </a:t>
            </a:r>
            <a:r>
              <a:rPr lang="en-US" dirty="0" err="1"/>
              <a:t>NesCom</a:t>
            </a:r>
            <a:r>
              <a:rPr lang="en-US" dirty="0"/>
              <a:t>, granting the WG chair editorial license.</a:t>
            </a:r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Moved by </a:t>
            </a:r>
            <a:r>
              <a:rPr lang="en-GB" dirty="0"/>
              <a:t>Stephen Orr on behalf of PQC SG, Second: xxx</a:t>
            </a:r>
            <a:endParaRPr lang="en-US" dirty="0"/>
          </a:p>
          <a:p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Yes: xx, No: xx, Abstain: xx (Motion fails/passes)</a:t>
            </a:r>
            <a:endParaRPr lang="en-GB" dirty="0"/>
          </a:p>
          <a:p>
            <a:r>
              <a:rPr lang="pt-BR" dirty="0"/>
              <a:t>[PQC SG: Moved: Jouni Malinen, 2nd: Dan Harkins, Result: 54/0/1]</a:t>
            </a:r>
            <a:endParaRPr lang="en-US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49ACC3-4834-E38F-26CF-707EC2672E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4582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7D77C7-98C3-228B-E0DB-CF50456A97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0D9FC-E9B4-77EF-9685-4EC76251B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PQC SG </a:t>
            </a:r>
            <a:r>
              <a:rPr lang="en-GB" dirty="0"/>
              <a:t>CSD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D0803-DDB4-8BF5-8AD7-212DBE644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1"/>
            <a:ext cx="11277599" cy="411321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Believing that the CSD contained in the document referenced below meets IEEE-SA guidelines,</a:t>
            </a:r>
            <a:endParaRPr lang="en-US" b="0" dirty="0"/>
          </a:p>
          <a:p>
            <a:r>
              <a:rPr lang="en-US" dirty="0"/>
              <a:t>Request that the CSD contained in </a:t>
            </a:r>
            <a:r>
              <a:rPr lang="en-US" dirty="0">
                <a:hlinkClick r:id="rId2"/>
              </a:rPr>
              <a:t>11-25-0598r3</a:t>
            </a:r>
            <a:r>
              <a:rPr lang="en-US" dirty="0"/>
              <a:t> be posted to the IEEE 802 LMSC agenda for LMSC approval, granting the WG chair editorial license.</a:t>
            </a:r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Moved by </a:t>
            </a:r>
            <a:r>
              <a:rPr lang="en-GB" dirty="0"/>
              <a:t>Stephen Orr on behalf of PQC SG, Second: xxx</a:t>
            </a:r>
            <a:endParaRPr lang="en-US" dirty="0"/>
          </a:p>
          <a:p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Yes: xx, No: xx, Abstain: xx (Motion fails/passes)</a:t>
            </a:r>
            <a:endParaRPr lang="en-GB" dirty="0"/>
          </a:p>
          <a:p>
            <a:r>
              <a:rPr lang="pt-BR" dirty="0"/>
              <a:t>[PQC SG: Moved: Tuncer Baykas, 2nd: Mark Hamilton, Result: 44/0/2]</a:t>
            </a:r>
            <a:endParaRPr lang="en-US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49ACC3-4834-E38F-26CF-707EC2672E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734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(May 16)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27988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1: May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800600"/>
          </a:xfrm>
        </p:spPr>
        <p:txBody>
          <a:bodyPr/>
          <a:lstStyle/>
          <a:p>
            <a:pPr marL="400050" lvl="1" indent="0">
              <a:buNone/>
            </a:pPr>
            <a:r>
              <a:rPr lang="en-US" sz="2400" b="1" dirty="0"/>
              <a:t>1. How many people would like to come back to this venue?</a:t>
            </a:r>
          </a:p>
          <a:p>
            <a:pPr lvl="2"/>
            <a:r>
              <a:rPr lang="en-US" sz="2400" b="1" dirty="0"/>
              <a:t>Yes - xx</a:t>
            </a:r>
          </a:p>
          <a:p>
            <a:pPr lvl="2"/>
            <a:r>
              <a:rPr lang="en-US" sz="2400" b="1" dirty="0"/>
              <a:t>No – xx</a:t>
            </a:r>
          </a:p>
          <a:p>
            <a:pPr lvl="2"/>
            <a:endParaRPr lang="en-US" sz="2400" b="1" dirty="0"/>
          </a:p>
          <a:p>
            <a:pPr marL="457200" lvl="1" indent="0">
              <a:buNone/>
            </a:pPr>
            <a:r>
              <a:rPr lang="en-US" sz="2400" b="1" dirty="0"/>
              <a:t>2. Did you go to the social?</a:t>
            </a:r>
          </a:p>
          <a:p>
            <a:pPr lvl="2"/>
            <a:r>
              <a:rPr lang="en-US" sz="2400" b="1" dirty="0"/>
              <a:t>Yes – xx</a:t>
            </a:r>
          </a:p>
          <a:p>
            <a:pPr lvl="2"/>
            <a:r>
              <a:rPr lang="en-US" sz="2400" b="1" dirty="0"/>
              <a:t>No – xx</a:t>
            </a:r>
          </a:p>
          <a:p>
            <a:pPr lvl="2"/>
            <a:endParaRPr lang="en-US" sz="2400" b="1" dirty="0"/>
          </a:p>
          <a:p>
            <a:pPr marL="457200" lvl="1" indent="0">
              <a:buNone/>
            </a:pPr>
            <a:r>
              <a:rPr lang="en-US" sz="2400" b="1" dirty="0"/>
              <a:t>3. If you attended the social, did you enjoy it?</a:t>
            </a:r>
          </a:p>
          <a:p>
            <a:pPr marL="457200" lvl="1" indent="0">
              <a:buNone/>
            </a:pPr>
            <a:r>
              <a:rPr lang="en-US" sz="2400" b="1" dirty="0"/>
              <a:t>       Yes – xx</a:t>
            </a:r>
          </a:p>
          <a:p>
            <a:pPr lvl="2"/>
            <a:r>
              <a:rPr lang="en-US" sz="2400" b="1" dirty="0"/>
              <a:t>No –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73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803</TotalTime>
  <Words>502</Words>
  <Application>Microsoft Office PowerPoint</Application>
  <PresentationFormat>Widescreen</PresentationFormat>
  <Paragraphs>104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MS Gothic</vt:lpstr>
      <vt:lpstr>Arial Unicode MS</vt:lpstr>
      <vt:lpstr>Times New Roman</vt:lpstr>
      <vt:lpstr>Office Theme</vt:lpstr>
      <vt:lpstr>Document</vt:lpstr>
      <vt:lpstr>802.11 May 2025 WG Motions</vt:lpstr>
      <vt:lpstr>Abstract</vt:lpstr>
      <vt:lpstr>WeDNESDAY (May 14) </vt:lpstr>
      <vt:lpstr>Motion 1: TGbf minutes</vt:lpstr>
      <vt:lpstr>Motion 2: TGbk minutes</vt:lpstr>
      <vt:lpstr>Motion 3: PQC SG PAR approval</vt:lpstr>
      <vt:lpstr>Motion 4: PQC SG CSD approval</vt:lpstr>
      <vt:lpstr>FRIDAY (May 16) </vt:lpstr>
      <vt:lpstr>Straw Poll 1: May interim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2180</cp:revision>
  <cp:lastPrinted>1601-01-01T00:00:00Z</cp:lastPrinted>
  <dcterms:created xsi:type="dcterms:W3CDTF">2018-05-10T16:45:22Z</dcterms:created>
  <dcterms:modified xsi:type="dcterms:W3CDTF">2025-05-14T06:41:38Z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1747204813</vt:lpwstr>
  </property>
</Properties>
</file>