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65" r:id="rId4"/>
    <p:sldId id="268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69"/>
            <p14:sldId id="257"/>
            <p14:sldId id="265"/>
            <p14:sldId id="268"/>
            <p14:sldId id="267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 varScale="1">
        <p:scale>
          <a:sx n="81" d="100"/>
          <a:sy n="81" d="100"/>
        </p:scale>
        <p:origin x="17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0557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E142CCE-C58C-4680-90DE-E5DBC5EB63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BCEE23-90A8-41EB-8A0E-C336605A7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C42F8D-630F-47E3-A104-5561F1231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0C61E44-73F2-493E-B4B4-C919CAF3A9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 on NPCA and DPS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2710387-57FF-4514-8423-37882E023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2025-03-31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C391CB0-46BE-4168-9540-A2C8E114B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表格 2">
            <a:extLst>
              <a:ext uri="{FF2B5EF4-FFF2-40B4-BE49-F238E27FC236}">
                <a16:creationId xmlns:a16="http://schemas.microsoft.com/office/drawing/2014/main" id="{47ECB8C2-8AE1-4186-93A1-44373051C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54770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Liangxiao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Xin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5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0240" y="2132857"/>
            <a:ext cx="10700376" cy="755130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to resolve CID 1774.</a:t>
            </a:r>
            <a:endParaRPr lang="en-GB" sz="28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A4A9FA1-F751-4B92-B8C9-CCEE477B9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6269"/>
              </p:ext>
            </p:extLst>
          </p:nvPr>
        </p:nvGraphicFramePr>
        <p:xfrm>
          <a:off x="929216" y="2780928"/>
          <a:ext cx="10460566" cy="2208530"/>
        </p:xfrm>
        <a:graphic>
          <a:graphicData uri="http://schemas.openxmlformats.org/drawingml/2006/table">
            <a:tbl>
              <a:tblPr/>
              <a:tblGrid>
                <a:gridCol w="918312">
                  <a:extLst>
                    <a:ext uri="{9D8B030D-6E8A-4147-A177-3AD203B41FA5}">
                      <a16:colId xmlns:a16="http://schemas.microsoft.com/office/drawing/2014/main" val="301584235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873801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537261274"/>
                    </a:ext>
                  </a:extLst>
                </a:gridCol>
                <a:gridCol w="3637598">
                  <a:extLst>
                    <a:ext uri="{9D8B030D-6E8A-4147-A177-3AD203B41FA5}">
                      <a16:colId xmlns:a16="http://schemas.microsoft.com/office/drawing/2014/main" val="258086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CID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Clause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Comment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Proposed Change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27542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1774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37.10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Could a DPS STA enable NPCA? Should a DPS STA switch to HC mode by default when switch to NPCA P-channel?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Define the behavior of a DPS STA switching to HC mode in NPCA procedure.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912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46591" y="1276128"/>
            <a:ext cx="11198301" cy="4968552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Could a DPS STA enable NPCA?</a:t>
            </a:r>
            <a:endParaRPr lang="en-US" b="0" dirty="0"/>
          </a:p>
          <a:p>
            <a:pPr marL="857250" lvl="1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Does not find a reason to disallow this.</a:t>
            </a:r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Should a DPS STA switch to higher capability mode when switch to NPCA P-channel? </a:t>
            </a:r>
          </a:p>
          <a:p>
            <a:pPr marL="857250" lvl="1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/>
              <a:t>[2] proposes when a DPS STA is in low capability mode and transitions from the BSS primary channel to the NPCA primary channel, it still is in low capability mode. </a:t>
            </a:r>
          </a:p>
          <a:p>
            <a:pPr marL="857250" lvl="1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However, </a:t>
            </a:r>
            <a:r>
              <a:rPr lang="en-US" altLang="zh-CN" b="0" dirty="0"/>
              <a:t>why </a:t>
            </a:r>
            <a:r>
              <a:rPr lang="en-US" b="0" dirty="0"/>
              <a:t>a NPCA STA switches to NPCA P-channel? </a:t>
            </a:r>
            <a:r>
              <a:rPr lang="en-US" dirty="0"/>
              <a:t>A</a:t>
            </a:r>
            <a:r>
              <a:rPr lang="en-US" altLang="zh-CN" b="0" dirty="0"/>
              <a:t> typical reason is </a:t>
            </a:r>
            <a:r>
              <a:rPr lang="en-US" b="0" dirty="0"/>
              <a:t>it has much data to transmit or receive. And, a DPS STA switches from LC mode to HC mode due to the same reason.</a:t>
            </a:r>
          </a:p>
          <a:p>
            <a:pPr marL="857250" lvl="1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Both NPCA switch and DPS switch consume time. If the DPS STA switches to HC mode the same time when it switches to NPCA P-channel, the DPS assisting AP saves time in the NPCA TXOP. </a:t>
            </a:r>
          </a:p>
          <a:p>
            <a:pPr marL="857250" lvl="1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We should allow a DPS STA to </a:t>
            </a:r>
            <a:r>
              <a:rPr lang="en-US" dirty="0"/>
              <a:t>make the decision based on its own traffic status and power status.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E.g., with low latency traffic, s</a:t>
            </a:r>
            <a:r>
              <a:rPr lang="en-US" dirty="0"/>
              <a:t>witch to HC mode may be better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E.g., with low power level, </a:t>
            </a:r>
            <a:r>
              <a:rPr lang="en-US" dirty="0"/>
              <a:t>keep in LC mode may be better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8188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3F9F3A-494B-476F-895B-C134ACF4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0C3798B-27F3-486C-8831-45B58E5F5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7408" y="1412776"/>
            <a:ext cx="10729192" cy="4968552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0" dirty="0">
                <a:ea typeface="宋体" panose="02010600030101010101" pitchFamily="2" charset="-122"/>
              </a:rPr>
              <a:t>A </a:t>
            </a:r>
            <a:r>
              <a:rPr lang="en-US" altLang="zh-CN" sz="24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DPS STA is in low capability mode and transitions from the BSS primary channel to the NPCA primary channel, by default it still is in low capability mode. </a:t>
            </a:r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0" dirty="0">
                <a:ea typeface="宋体" panose="02010600030101010101" pitchFamily="2" charset="-122"/>
              </a:rPr>
              <a:t>The</a:t>
            </a:r>
            <a:r>
              <a:rPr lang="en-US" altLang="zh-CN" sz="24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 DPS STA may change the default behavior and switch to HC mode when it switches to the NPCA P-channel.</a:t>
            </a:r>
            <a:endParaRPr lang="en-US" b="0" dirty="0"/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ea typeface="宋体" panose="02010600030101010101" pitchFamily="2" charset="-122"/>
              </a:rPr>
              <a:t>The DPS STA may announce </a:t>
            </a:r>
            <a:r>
              <a:rPr lang="en-US" altLang="zh-CN" b="0" dirty="0">
                <a:ea typeface="宋体" panose="02010600030101010101" pitchFamily="2" charset="-122"/>
              </a:rPr>
              <a:t>in advance that</a:t>
            </a:r>
            <a:r>
              <a:rPr lang="en-US" b="0" dirty="0">
                <a:ea typeface="宋体" panose="02010600030101010101" pitchFamily="2" charset="-122"/>
              </a:rPr>
              <a:t> it switches to HC mode when </a:t>
            </a:r>
            <a:r>
              <a:rPr lang="en-US" altLang="zh-CN" sz="24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it switches to the NPCA P-channel.</a:t>
            </a:r>
          </a:p>
          <a:p>
            <a:pPr marL="800100" lvl="1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0" dirty="0">
                <a:ea typeface="宋体" panose="02010600030101010101" pitchFamily="2" charset="-122"/>
              </a:rPr>
              <a:t>E.g., announcement </a:t>
            </a:r>
            <a:r>
              <a:rPr lang="en-US" altLang="zh-CN" dirty="0">
                <a:ea typeface="宋体" panose="02010600030101010101" pitchFamily="2" charset="-122"/>
              </a:rPr>
              <a:t>in OMN or OMI, signaling TBD.</a:t>
            </a:r>
            <a:endParaRPr lang="en-US" altLang="zh-CN" b="0" dirty="0"/>
          </a:p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77042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582200" cy="4113213"/>
          </a:xfrm>
          <a:ln/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Do you support to add the following into the latest </a:t>
            </a:r>
            <a:r>
              <a:rPr lang="en-US" altLang="zh-CN" b="0" kern="100" dirty="0" err="1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US" altLang="zh-CN" b="0" kern="1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 draft ?</a:t>
            </a:r>
          </a:p>
          <a:p>
            <a:pPr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b="0" dirty="0">
                <a:ea typeface="宋体" panose="02010600030101010101" pitchFamily="2" charset="-122"/>
              </a:rPr>
              <a:t>A DPS STA may announce in advance through TBD frame that it switches to HC mode when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it switches to the NPCA </a:t>
            </a:r>
            <a:r>
              <a:rPr lang="en-US" altLang="zh-CN" dirty="0">
                <a:ea typeface="宋体" panose="02010600030101010101" pitchFamily="2" charset="-122"/>
              </a:rPr>
              <a:t>primary </a:t>
            </a:r>
            <a:r>
              <a:rPr lang="en-US" altLang="zh-CN" sz="2000" b="0" i="0" u="none" strike="noStrike" dirty="0">
                <a:solidFill>
                  <a:srgbClr val="000000"/>
                </a:solidFill>
                <a:effectLst/>
                <a:latin typeface="+mn-lt"/>
                <a:ea typeface="宋体" panose="02010600030101010101" pitchFamily="2" charset="-122"/>
              </a:rPr>
              <a:t>channel.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Draft P802.11bn_D0.1</a:t>
            </a:r>
          </a:p>
          <a:p>
            <a:r>
              <a:rPr lang="en-US" altLang="zh-CN" sz="2000" b="0" kern="1200" dirty="0">
                <a:solidFill>
                  <a:srgbClr val="111112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[2]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11-24-1886-00-00bn-npca-with-emlsr-dps-coex-mode 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1147</TotalTime>
  <Words>514</Words>
  <Application>Microsoft Office PowerPoint</Application>
  <PresentationFormat>宽屏</PresentationFormat>
  <Paragraphs>78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Office 主题​​</vt:lpstr>
      <vt:lpstr>Discussion on NPCA and DPS</vt:lpstr>
      <vt:lpstr>Abstract</vt:lpstr>
      <vt:lpstr>Discussion </vt:lpstr>
      <vt:lpstr>Proposal</vt:lpstr>
      <vt:lpstr>Straw Poll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Announcement</dc:title>
  <cp:keywords/>
  <cp:lastModifiedBy>Chaoming Luo</cp:lastModifiedBy>
  <cp:revision>228</cp:revision>
  <cp:lastPrinted>1601-01-01T00:00:00Z</cp:lastPrinted>
  <dcterms:created xsi:type="dcterms:W3CDTF">2024-03-29T06:30:45Z</dcterms:created>
  <dcterms:modified xsi:type="dcterms:W3CDTF">2025-03-31T07:11:31Z</dcterms:modified>
</cp:coreProperties>
</file>