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svg" ContentType="image/svg+xm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73" r:id="rId4"/>
    <p:sldId id="298" r:id="rId5"/>
    <p:sldId id="290" r:id="rId6"/>
    <p:sldId id="292" r:id="rId7"/>
    <p:sldId id="294" r:id="rId8"/>
    <p:sldId id="299" r:id="rId9"/>
    <p:sldId id="274" r:id="rId10"/>
    <p:sldId id="291" r:id="rId11"/>
    <p:sldId id="264" r:id="rId12"/>
    <p:sldId id="268" r:id="rId13"/>
    <p:sldId id="295" r:id="rId14"/>
    <p:sldId id="293" r:id="rId15"/>
    <p:sldId id="297" r:id="rId16"/>
    <p:sldId id="284" r:id="rId17"/>
    <p:sldId id="289" r:id="rId18"/>
    <p:sldId id="288" r:id="rId19"/>
    <p:sldId id="285" r:id="rId20"/>
    <p:sldId id="286" r:id="rId21"/>
    <p:sldId id="280" r:id="rId22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11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46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2025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Yongsen Ma et al., Samsung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 dirty="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802.11-25/0553r0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Cross-BSS CSI Feedback for Co-BF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2025-01-11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0941222"/>
              </p:ext>
            </p:extLst>
          </p:nvPr>
        </p:nvGraphicFramePr>
        <p:xfrm>
          <a:off x="990600" y="2263775"/>
          <a:ext cx="10125075" cy="277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4" name="Document" r:id="rId4" imgW="10448057" imgH="2867055" progId="Word.Document.8">
                  <p:embed/>
                </p:oleObj>
              </mc:Choice>
              <mc:Fallback>
                <p:oleObj name="Document" r:id="rId4" imgW="10448057" imgH="286705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63775"/>
                        <a:ext cx="10125075" cy="27701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4C11D-AAE9-4D5E-BFC1-1A4539C7C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AD492-58C1-4F43-A016-E30BF4D03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This contribution presents options and examples for cross-BSS CSI feedback for Co-BF.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To balance different system requirements such as performance, overhead, complexity, flexibility, etc., prefer to have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Cross-BSS CSI Status Check initiated from the initiating AP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dirty="0"/>
              <a:t>Or bidirectional cross-BSS CSI Status Check initiated from the initiating/responding AP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Optionally cross-BSS CSI Request/Response between Co-BF APs: may reduce overhead in some cases, but may introduce extra complexity.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1AFC61-9549-4F88-8F87-FFCBAF7AF0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921508-7E1A-4AD7-95EF-7308982631E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52608F-0D9E-4B95-A56A-96F2917F86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6302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References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dirty="0"/>
              <a:t>[1] </a:t>
            </a:r>
            <a:r>
              <a:rPr lang="en-US" b="0" dirty="0"/>
              <a:t>IEEE P802.11bn/D0.1, January 2025</a:t>
            </a:r>
            <a:endParaRPr lang="en-GB" b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531D307C-65C7-4BB3-B44A-1501D36803F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E989-C68D-4912-B6C8-6E40C86E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A6AF-2D92-49FD-9858-8F0EC5D8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SP1: Do you support to add the following text to the </a:t>
            </a:r>
            <a:r>
              <a:rPr lang="en-US" b="0" dirty="0" err="1"/>
              <a:t>TGbn</a:t>
            </a:r>
            <a:r>
              <a:rPr lang="en-US" b="0" dirty="0"/>
              <a:t> SFD?</a:t>
            </a:r>
          </a:p>
          <a:p>
            <a:pPr marL="0" indent="0"/>
            <a:r>
              <a:rPr lang="en-US" b="0" dirty="0"/>
              <a:t>For Co-BF, the initiating AP and responding AP shall check with each other that the cross-BSS channel state information are received by both APs before performing Co-BF data transmissions.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Note: a Co-BF AP may send a TBD frame to a second Co-BF AP 1) to check or acknowledge whether the cross-BSS channel state information is received, and/or 2) to forward or request for the cross-BSS channel state information.</a:t>
            </a:r>
          </a:p>
          <a:p>
            <a:endParaRPr lang="en-US" b="0" dirty="0"/>
          </a:p>
          <a:p>
            <a:r>
              <a:rPr lang="en-US" b="0" dirty="0"/>
              <a:t>Result: Yes: , No: , Abstain: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E8B5-A83F-4DB4-9D77-CCE043E9A3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6466-0994-4747-ADB2-F18DA84881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18DC8-AE66-4B70-A992-C284A255E6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9802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4E989-C68D-4912-B6C8-6E40C86E8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Straw Polls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54A6AF-2D92-49FD-9858-8F0EC5D8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SP2: Do you support to add the following text to the </a:t>
            </a:r>
            <a:r>
              <a:rPr lang="en-US" b="0" dirty="0" err="1"/>
              <a:t>TGbn</a:t>
            </a:r>
            <a:r>
              <a:rPr lang="en-US" b="0" dirty="0"/>
              <a:t> SFD?</a:t>
            </a:r>
          </a:p>
          <a:p>
            <a:pPr marL="0" indent="0"/>
            <a:r>
              <a:rPr lang="en-US" b="0" dirty="0"/>
              <a:t>For Co-BF, if the initiating AP or responding AP fails to receive the cross-BSS CSI, the initiating AP may retransmit NDPA to restart the sounding procedure.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Note: if the in-BSS or cross-BSS CSI reception fails, Co-BF APs may have different options, such as continue Co-BF with incomplete CSI feedback, retransmit cross-BSS CSI, restart sounding, restart Co-BF, switch to Co-TDMA/Co-SR, or switch to non-coordinated transmissions from AP1 or AP2.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b="0" dirty="0"/>
          </a:p>
          <a:p>
            <a:r>
              <a:rPr lang="en-US" b="0" dirty="0"/>
              <a:t>Result: Yes: , No: , Abstain: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CE8B5-A83F-4DB4-9D77-CCE043E9A3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86466-0994-4747-ADB2-F18DA848811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3F18DC8-AE66-4B70-A992-C284A255E69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97254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C9270-C6A5-4B48-95E2-7D1837AF0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0E02E-D167-4625-AAF5-429565146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A94A0D-F377-4D86-B90D-3A8EFA0277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C29135-1A10-407E-A399-86D7B7EE0E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0B5A866-3108-4863-BC1C-4843A5CDE35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8871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8D03-AB81-4DFA-BD04-3AEB9BAD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2: Cross-BSS CSI Report and Status Check Initiated from the Responding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FAF5-2F06-4FF6-AD51-38ACD2B2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0" dirty="0"/>
              <a:t>AP1 and AP2 may check the status of each AP and/or send cross-BSS CSI report, after sequential/joint sounding and before Co-BF transmission.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45A3C-114A-47F8-85B1-B4850C500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89BF2-9632-4C21-9750-1569EB1583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F40964-4B90-44C9-A8E1-E8117B6E7A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CD0943-FA04-4AD4-93BC-ADA91E151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1051" y="2895600"/>
            <a:ext cx="8267784" cy="216181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F364C23-385D-4B12-B7C7-232E14E95E28}"/>
              </a:ext>
            </a:extLst>
          </p:cNvPr>
          <p:cNvSpPr txBox="1"/>
          <p:nvPr/>
        </p:nvSpPr>
        <p:spPr>
          <a:xfrm>
            <a:off x="4714661" y="4830568"/>
            <a:ext cx="2157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From the responding AP to the initiating AP</a:t>
            </a:r>
          </a:p>
        </p:txBody>
      </p:sp>
    </p:spTree>
    <p:extLst>
      <p:ext uri="{BB962C8B-B14F-4D97-AF65-F5344CB8AC3E}">
        <p14:creationId xmlns:p14="http://schemas.microsoft.com/office/powerpoint/2010/main" val="590977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BBE-B39E-4C93-825E-9A331D7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3: </a:t>
            </a:r>
            <a:r>
              <a:rPr lang="en-US" dirty="0"/>
              <a:t>Cross-BSS CSI Status Request and Report from Initiating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A953-92B6-46C2-8249-5E8DAD7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AP1 checks the status of AP2, then AP1 forwards cross-BSS CSI to AP2 if needed</a:t>
            </a:r>
          </a:p>
          <a:p>
            <a:r>
              <a:rPr lang="en-US" b="0" dirty="0">
                <a:solidFill>
                  <a:schemeClr val="accent2"/>
                </a:solidFill>
              </a:rPr>
              <a:t>Works for all cases</a:t>
            </a:r>
            <a:r>
              <a:rPr lang="en-US" b="0" dirty="0"/>
              <a:t>: overhearing, forwarded over the backhaul/air.</a:t>
            </a:r>
          </a:p>
          <a:p>
            <a:r>
              <a:rPr lang="en-US" b="0" dirty="0">
                <a:solidFill>
                  <a:srgbClr val="FFC000"/>
                </a:solidFill>
              </a:rPr>
              <a:t>Needs extra airtime for AP1 to check AP2’s status and to forward cross-BSS CSI feedback to AP2.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F83B-2A2F-42AA-9FA1-BB62B4AE0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2A7-371F-4897-AA55-1A3474FFF0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86CC0-EE73-496E-8C45-1CA327153E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5B342D-DBDE-4652-85F2-DAE11FB3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05" y="3728472"/>
            <a:ext cx="10435676" cy="247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2260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BBE-B39E-4C93-825E-9A331D7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4: Cross-BSS CSI Report from Initiating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A953-92B6-46C2-8249-5E8DAD7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tx1"/>
                </a:solidFill>
              </a:rPr>
              <a:t>AP1 directly forwards cross-BSS CSI report to AP2</a:t>
            </a:r>
          </a:p>
          <a:p>
            <a:r>
              <a:rPr lang="en-US" b="0" dirty="0">
                <a:solidFill>
                  <a:schemeClr val="accent2"/>
                </a:solidFill>
              </a:rPr>
              <a:t>Works for all cases</a:t>
            </a:r>
            <a:r>
              <a:rPr lang="en-US" b="0" dirty="0"/>
              <a:t>: overhearing, forwarded over the backhaul/air.</a:t>
            </a:r>
          </a:p>
          <a:p>
            <a:r>
              <a:rPr lang="en-US" b="0" dirty="0">
                <a:solidFill>
                  <a:srgbClr val="FFC000"/>
                </a:solidFill>
              </a:rPr>
              <a:t>Extra overhead if AP2 already received cross-BSS CSI Report </a:t>
            </a:r>
            <a:r>
              <a:rPr lang="en-US" b="0" dirty="0"/>
              <a:t>by overhearing STA1 or forwarded from AP1 over the backhaul.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F83B-2A2F-42AA-9FA1-BB62B4AE0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2A7-371F-4897-AA55-1A3474FFF0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86CC0-EE73-496E-8C45-1CA327153E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5B342D-DBDE-4652-85F2-DAE11FB3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156685" y="3758079"/>
            <a:ext cx="7876515" cy="241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41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BBE-B39E-4C93-825E-9A331D7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5: Cross-BSS CSI Status Request from Initiating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A953-92B6-46C2-8249-5E8DAD7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Only works if AP2 already received the CSI report </a:t>
            </a:r>
            <a:r>
              <a:rPr lang="en-US" b="0" dirty="0">
                <a:solidFill>
                  <a:schemeClr val="tx1"/>
                </a:solidFill>
              </a:rPr>
              <a:t>by overhearing from STA1, or forwarded from AP1 over backhaul.</a:t>
            </a:r>
          </a:p>
          <a:p>
            <a:r>
              <a:rPr lang="en-US" b="0" dirty="0">
                <a:solidFill>
                  <a:schemeClr val="accent2"/>
                </a:solidFill>
              </a:rPr>
              <a:t>Small overhead if AP2 already received cross-BSS CSI report.</a:t>
            </a:r>
            <a:endParaRPr lang="en-US" b="0" dirty="0">
              <a:solidFill>
                <a:srgbClr val="FF0000"/>
              </a:solidFill>
            </a:endParaRPr>
          </a:p>
          <a:p>
            <a:r>
              <a:rPr lang="en-US" b="0" dirty="0"/>
              <a:t>Gives extra time and signaling for AP2 to make sure cross-BSS CSI is ready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F83B-2A2F-42AA-9FA1-BB62B4AE0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2A7-371F-4897-AA55-1A3474FFF0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86CC0-EE73-496E-8C45-1CA327153E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5B342D-DBDE-4652-85F2-DAE11FB3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36791" y="3924197"/>
            <a:ext cx="8516304" cy="2429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44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BBE-B39E-4C93-825E-9A331D7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6: Cross-BSS CSI Report from Initiating AP with Retransmissions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A953-92B6-46C2-8249-5E8DAD7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2"/>
                </a:solidFill>
              </a:rPr>
              <a:t>Works for all cases</a:t>
            </a:r>
            <a:r>
              <a:rPr lang="en-US" b="0" dirty="0"/>
              <a:t>: overhearing, forwarded over the backhaul/air.</a:t>
            </a:r>
          </a:p>
          <a:p>
            <a:r>
              <a:rPr lang="en-US" b="0" dirty="0">
                <a:solidFill>
                  <a:srgbClr val="FFC000"/>
                </a:solidFill>
              </a:rPr>
              <a:t>Extra overhead if AP2 already received cross-BSS CSI Report </a:t>
            </a:r>
            <a:r>
              <a:rPr lang="en-US" b="0" dirty="0"/>
              <a:t>by overhearing STA1 or forwarded from AP1 over the backhaul.</a:t>
            </a:r>
          </a:p>
          <a:p>
            <a:r>
              <a:rPr lang="en-US" b="0" dirty="0">
                <a:solidFill>
                  <a:srgbClr val="FFC000"/>
                </a:solidFill>
              </a:rPr>
              <a:t>Needs extra airtime in case of retransmissions.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F83B-2A2F-42AA-9FA1-BB62B4AE0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2A7-371F-4897-AA55-1A3474FFF0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86CC0-EE73-496E-8C45-1CA327153E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5B342D-DBDE-4652-85F2-DAE11FB3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07" y="3903508"/>
            <a:ext cx="10435672" cy="2470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376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Coordinated Beamforming (Co-BF) is defined in UHR to enable concurrent transmissions from two APs to each AP’s associated STA(s) while minimizing interference to OBSS STAs [1]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IEEE P802.11bn/D0.1 defines explicit feedback mechanisms, i.e., UHR TB sequential/joint NDP sounding, for in-BSS sounding and cross-BSS sounding to measure and report the channel state information (CSI).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b="0" dirty="0"/>
              <a:t>This contribution presents examples and options of MAC procedures for cross-BSS CSI feedback from </a:t>
            </a:r>
            <a:r>
              <a:rPr lang="en-GB" b="0" dirty="0" err="1"/>
              <a:t>unassociated</a:t>
            </a:r>
            <a:r>
              <a:rPr lang="en-GB" b="0" dirty="0"/>
              <a:t> non-AP STAs.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BBE-B39E-4C93-825E-9A331D7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7: Cross-BSS CSI ACK from Responding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A953-92B6-46C2-8249-5E8DAD7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FF0000"/>
                </a:solidFill>
              </a:rPr>
              <a:t>Only works if AP2 already received the CSI report </a:t>
            </a:r>
            <a:r>
              <a:rPr lang="en-US" b="0" dirty="0">
                <a:solidFill>
                  <a:schemeClr val="tx1"/>
                </a:solidFill>
              </a:rPr>
              <a:t>by overhearing from STA1, or forwarded from AP1 over backhaul.</a:t>
            </a:r>
          </a:p>
          <a:p>
            <a:r>
              <a:rPr lang="en-US" b="0" dirty="0">
                <a:solidFill>
                  <a:srgbClr val="FF0000"/>
                </a:solidFill>
              </a:rPr>
              <a:t>AP2 needs to know that AP1 and STA1 are ready for cross-BSS CSI report, or define rules to let AP2 always send cross-BSS CSI ACK to AP1.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F83B-2A2F-42AA-9FA1-BB62B4AE0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2A7-371F-4897-AA55-1A3474FFF0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86CC0-EE73-496E-8C45-1CA327153E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5B342D-DBDE-4652-85F2-DAE11FB3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41883" y="3606416"/>
            <a:ext cx="8506120" cy="271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8914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2FBBE-B39E-4C93-825E-9A331D7D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8: Cross-BSS CSI Request from Responding 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A953-92B6-46C2-8249-5E8DAD7793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solidFill>
                  <a:schemeClr val="accent2"/>
                </a:solidFill>
              </a:rPr>
              <a:t>Works for all cases</a:t>
            </a:r>
            <a:r>
              <a:rPr lang="en-US" b="0" dirty="0"/>
              <a:t>: overhearing, forwarded over the backhaul/air.</a:t>
            </a:r>
          </a:p>
          <a:p>
            <a:r>
              <a:rPr lang="en-US" b="0" dirty="0"/>
              <a:t>Cross-BSS CSI Request may be combined with cross-BSS CSI ACK/BFRP.</a:t>
            </a:r>
          </a:p>
          <a:p>
            <a:r>
              <a:rPr lang="en-US" b="0" dirty="0">
                <a:solidFill>
                  <a:srgbClr val="FF0000"/>
                </a:solidFill>
              </a:rPr>
              <a:t>AP2 needs to know that AP1 and STA1 are ready for cross-BSS CSI report.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77F83B-2A2F-42AA-9FA1-BB62B4AE0DD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952A7-371F-4897-AA55-1A3474FFF08D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0E86CC0-EE73-496E-8C45-1CA327153E7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65B342D-DBDE-4652-85F2-DAE11FB3F6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77106" y="3580356"/>
            <a:ext cx="10435674" cy="276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16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445F-C69F-4BED-8B28-6CD19F04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Co-BF Procedures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8CB81-5C8D-47A4-8382-8861B0811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632E-0309-4012-B472-4463D0E264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669677-E862-48B9-B2E4-00C9789997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2C5FF7-5DD5-42F8-80BA-A9DAF92B0F1B}"/>
              </a:ext>
            </a:extLst>
          </p:cNvPr>
          <p:cNvSpPr txBox="1">
            <a:spLocks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000" b="0" kern="0" dirty="0"/>
              <a:t>The main focus of this contribution is cross-BSS CSI report.</a:t>
            </a:r>
          </a:p>
          <a:p>
            <a:r>
              <a:rPr lang="en-US" sz="2000" b="0" kern="0" dirty="0"/>
              <a:t>After sequential/joint sounding, the initiating AP and responding AP </a:t>
            </a:r>
            <a:r>
              <a:rPr lang="en-US" sz="2000" kern="0" dirty="0"/>
              <a:t>shall confirm that both APs received in-BSS/cross-BSS CSI and are ready</a:t>
            </a:r>
            <a:r>
              <a:rPr lang="en-US" sz="2000" b="0" kern="0" dirty="0"/>
              <a:t> before performing Co-BF data transmissions.</a:t>
            </a:r>
          </a:p>
          <a:p>
            <a:endParaRPr lang="en-US" sz="2000" b="0" kern="0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4A98538-9144-42C4-A2C0-D54D78CD77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671" y="3091529"/>
            <a:ext cx="9867293" cy="3383884"/>
          </a:xfr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8D13DDC-450E-4CAF-8665-859078DE85D7}"/>
              </a:ext>
            </a:extLst>
          </p:cNvPr>
          <p:cNvSpPr/>
          <p:nvPr/>
        </p:nvSpPr>
        <p:spPr bwMode="auto">
          <a:xfrm>
            <a:off x="7290033" y="3598877"/>
            <a:ext cx="1371600" cy="2636838"/>
          </a:xfrm>
          <a:prstGeom prst="rect">
            <a:avLst/>
          </a:prstGeom>
          <a:noFill/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7091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F732-3B7E-490A-B34F-089F11D9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Sequential/Joint Sounding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D528-89ED-4F39-BF65-AC8EB831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b="0" dirty="0"/>
              <a:t>IEEE P802.11bn/D0.1 defines UHR TB sequential/joint NDP sounding </a:t>
            </a:r>
            <a:r>
              <a:rPr lang="en-US" b="0" dirty="0"/>
              <a:t>[1]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58F1-BEDB-4012-A633-36C6D21C8D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29201-7E9B-4CDE-ADC0-CFEEB6B1AA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21F1B7-8651-426E-BDEF-587DE6EEC4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52B0C5-691E-49C0-89AA-7A7E80BB7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436814"/>
            <a:ext cx="7598938" cy="208295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50E8CF-1CC9-4435-B0FF-9435E73A0D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4725431"/>
            <a:ext cx="6096000" cy="172386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42A75B1-BF3E-4FA6-98F0-108C826B9DF7}"/>
              </a:ext>
            </a:extLst>
          </p:cNvPr>
          <p:cNvSpPr/>
          <p:nvPr/>
        </p:nvSpPr>
        <p:spPr bwMode="auto">
          <a:xfrm>
            <a:off x="7375663" y="2438400"/>
            <a:ext cx="863025" cy="137160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AD5BFE1-FA05-481B-BBB9-A3F2D504BD7A}"/>
              </a:ext>
            </a:extLst>
          </p:cNvPr>
          <p:cNvCxnSpPr>
            <a:cxnSpLocks/>
            <a:stCxn id="10" idx="3"/>
            <a:endCxn id="13" idx="1"/>
          </p:cNvCxnSpPr>
          <p:nvPr/>
        </p:nvCxnSpPr>
        <p:spPr bwMode="auto">
          <a:xfrm>
            <a:off x="8238688" y="3124200"/>
            <a:ext cx="640979" cy="64709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11B22AD-3CD4-49C3-ABF8-8B47E9AB426E}"/>
              </a:ext>
            </a:extLst>
          </p:cNvPr>
          <p:cNvSpPr txBox="1"/>
          <p:nvPr/>
        </p:nvSpPr>
        <p:spPr>
          <a:xfrm>
            <a:off x="8879667" y="2986464"/>
            <a:ext cx="28964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AP1 does not know whether AP2 receives the CSI feedback from STA1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025B1-7D2E-4F69-8698-73E570CB33F6}"/>
              </a:ext>
            </a:extLst>
          </p:cNvPr>
          <p:cNvSpPr/>
          <p:nvPr/>
        </p:nvSpPr>
        <p:spPr bwMode="auto">
          <a:xfrm>
            <a:off x="5236235" y="4725431"/>
            <a:ext cx="1388863" cy="1522969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35AFB7B-C5DA-482A-9A2B-0F51E26C6A15}"/>
              </a:ext>
            </a:extLst>
          </p:cNvPr>
          <p:cNvCxnSpPr>
            <a:cxnSpLocks/>
            <a:stCxn id="14" idx="3"/>
            <a:endCxn id="13" idx="1"/>
          </p:cNvCxnSpPr>
          <p:nvPr/>
        </p:nvCxnSpPr>
        <p:spPr bwMode="auto">
          <a:xfrm flipV="1">
            <a:off x="6625098" y="3771294"/>
            <a:ext cx="2254569" cy="1715622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84F017E-5CF1-4F64-A528-C3B43030F368}"/>
              </a:ext>
            </a:extLst>
          </p:cNvPr>
          <p:cNvSpPr txBox="1"/>
          <p:nvPr/>
        </p:nvSpPr>
        <p:spPr>
          <a:xfrm>
            <a:off x="7924800" y="5222158"/>
            <a:ext cx="39494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Same issue for when AP2 sends the NDP Announcement</a:t>
            </a:r>
          </a:p>
        </p:txBody>
      </p:sp>
    </p:spTree>
    <p:extLst>
      <p:ext uri="{BB962C8B-B14F-4D97-AF65-F5344CB8AC3E}">
        <p14:creationId xmlns:p14="http://schemas.microsoft.com/office/powerpoint/2010/main" val="677626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4445F-C69F-4BED-8B28-6CD19F04A8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Recap: Cross-BSS CSI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08CB81-5C8D-47A4-8382-8861B08113B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632E-0309-4012-B472-4463D0E2648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EB669677-E862-48B9-B2E4-00C97899976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22C5FF7-5DD5-42F8-80BA-A9DAF92B0F1B}"/>
              </a:ext>
            </a:extLst>
          </p:cNvPr>
          <p:cNvSpPr txBox="1">
            <a:spLocks/>
          </p:cNvSpPr>
          <p:nvPr/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An AP can </a:t>
            </a:r>
            <a:r>
              <a:rPr lang="en-US" kern="0" dirty="0"/>
              <a:t>overhear </a:t>
            </a:r>
            <a:r>
              <a:rPr lang="en-US" b="0" kern="0" dirty="0"/>
              <a:t>the CSI feedback from unassociated STA(s) over the 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Does not need extra airtime for cross-BSS CSI report, low overhead if no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Need security setup/overhead and good link quality between AP and unassociated STA(s)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An AP can </a:t>
            </a:r>
            <a:r>
              <a:rPr lang="en-US" kern="0" dirty="0"/>
              <a:t>forward </a:t>
            </a:r>
            <a:r>
              <a:rPr lang="en-US" b="0" kern="0" dirty="0"/>
              <a:t>the CSI feedback to another AP </a:t>
            </a:r>
            <a:r>
              <a:rPr lang="en-US" kern="0" dirty="0"/>
              <a:t>over the air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Does not need assumption of overhearing/backhaul capabilities, can shift the processing and complexity to APs, usually more reliable than the overhearing method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Need wireless AP-to-AP communications, need extra airtime for cross-BSS setup/CSI report, need extra overhead/complexity for TX/RX/encoding/decoding/… for APs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kern="0" dirty="0"/>
              <a:t>An AP can </a:t>
            </a:r>
            <a:r>
              <a:rPr lang="en-US" kern="0" dirty="0"/>
              <a:t>forward </a:t>
            </a:r>
            <a:r>
              <a:rPr lang="en-US" b="0" kern="0" dirty="0"/>
              <a:t>the CSI feedback to another AP over the </a:t>
            </a:r>
            <a:r>
              <a:rPr lang="en-US" kern="0" dirty="0"/>
              <a:t>wired backhaul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Does not need extra airtime for cross-BSS CSI report, low overhead if no errors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kern="0" dirty="0"/>
              <a:t>Need wired backhaul connection between APs, need signaling/coordination between the wired backhaul and wireless connections</a:t>
            </a:r>
          </a:p>
        </p:txBody>
      </p:sp>
    </p:spTree>
    <p:extLst>
      <p:ext uri="{BB962C8B-B14F-4D97-AF65-F5344CB8AC3E}">
        <p14:creationId xmlns:p14="http://schemas.microsoft.com/office/powerpoint/2010/main" val="614201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DF732-3B7E-490A-B34F-089F11D95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for Cross-BSS CSI Feedback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46D528-89ED-4F39-BF65-AC8EB83122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dirty="0"/>
              <a:t>For all the three options of cross-BSS CSI feedback: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AP needs to confirm with the other AP about the current status, e.g.,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AP1 needs to know if AP2 received cross-BSS CSI feedback from unassociated STA(s)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AP needs to notify/trigger its associated Co-BF non-AP STAs about the current status and/or next step actions, e.g.,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both APs are ready for Co-BF data transmissions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non-AP STAs should be prepared for sounding/CSI feedback/Co-BF data transmissions/BA</a:t>
            </a:r>
          </a:p>
          <a:p>
            <a:pPr marL="0" indent="0"/>
            <a:r>
              <a:rPr lang="en-US" dirty="0"/>
              <a:t>If there is no status check of cross-BSS CSI feedback: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</a:rPr>
              <a:t>AP1/AP2 does not know whether cross-BSS CSI feedback fails or not, which may lead to performance degradation.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C958F1-BEDB-4012-A633-36C6D21C8D2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29201-7E9B-4CDE-ADC0-CFEEB6B1AAF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A21F1B7-8651-426E-BDEF-587DE6EEC4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2960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908D03-AB81-4DFA-BD04-3AEB9BAD9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Cross-BSS CSI Status Check and/or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AFAF5-2F06-4FF6-AD51-38ACD2B2B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b="0" dirty="0"/>
              <a:t>AP1 and AP2 may check the status of each AP and/or send cross-BSS CSI report, after sequential/joint sounding and before Co-BF data transmission.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745A3C-114A-47F8-85B1-B4850C5004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889BF2-9632-4C21-9750-1569EB1583F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FF40964-4B90-44C9-A8E1-E8117B6E7AE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FCD0943-FA04-4AD4-93BC-ADA91E1518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61048" y="2865470"/>
            <a:ext cx="8267789" cy="216181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696CB5C-F831-48EC-BE8A-DA7F236144EA}"/>
              </a:ext>
            </a:extLst>
          </p:cNvPr>
          <p:cNvSpPr/>
          <p:nvPr/>
        </p:nvSpPr>
        <p:spPr>
          <a:xfrm>
            <a:off x="1775413" y="5334861"/>
            <a:ext cx="87208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May contain cross-BSS CSI Fail check (1 bit or several bits in new/existing frame), and initiate NDPA retransmission if the cross-BSS CSI reception fails, e.g., AP2 sends a frame to AP1 to indicate that AP2 didn't receive cross-BSS CSI from STA1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696FCE5-F295-432E-82CD-9EB06AD5B67B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>
            <a:off x="4800600" y="3581400"/>
            <a:ext cx="1335227" cy="175346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8AD121-8B72-4B96-9E7F-8357061E319A}"/>
              </a:ext>
            </a:extLst>
          </p:cNvPr>
          <p:cNvCxnSpPr>
            <a:cxnSpLocks/>
            <a:endCxn id="7" idx="0"/>
          </p:cNvCxnSpPr>
          <p:nvPr/>
        </p:nvCxnSpPr>
        <p:spPr bwMode="auto">
          <a:xfrm flipH="1">
            <a:off x="6135827" y="4135397"/>
            <a:ext cx="133640" cy="119946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B97A87E2-058A-415F-B882-40EB771971E8}"/>
              </a:ext>
            </a:extLst>
          </p:cNvPr>
          <p:cNvSpPr txBox="1"/>
          <p:nvPr/>
        </p:nvSpPr>
        <p:spPr>
          <a:xfrm>
            <a:off x="10362477" y="3489066"/>
            <a:ext cx="17240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accent2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Other examples in backup slides</a:t>
            </a:r>
            <a:endParaRPr lang="en-US" sz="1800" dirty="0">
              <a:solidFill>
                <a:schemeClr val="accent2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0460480-1D57-4F88-B7AB-A1BD56E72601}"/>
              </a:ext>
            </a:extLst>
          </p:cNvPr>
          <p:cNvSpPr txBox="1"/>
          <p:nvPr/>
        </p:nvSpPr>
        <p:spPr>
          <a:xfrm>
            <a:off x="597191" y="3581400"/>
            <a:ext cx="1507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Example 1</a:t>
            </a:r>
          </a:p>
        </p:txBody>
      </p:sp>
    </p:spTree>
    <p:extLst>
      <p:ext uri="{BB962C8B-B14F-4D97-AF65-F5344CB8AC3E}">
        <p14:creationId xmlns:p14="http://schemas.microsoft.com/office/powerpoint/2010/main" val="795598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CC368-D90B-450E-9567-CE993FF83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Proposal: Options for Cross-BSS CSI Failure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110E2-2BE2-41DE-B8E7-5747B1B383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</a:rPr>
              <a:t>Other options if the cross-BSS CSI reception fails: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Continue Co-BF as is, with incomplete CSI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Cross-BSS CSI retransmission/forwarding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Restart sounding (NDPA retransmission)/restart Co-BF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Roll back to Co-SR/Co-TDMA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</a:rPr>
              <a:t>Non-coordinated transmission from AP1 or AP2</a:t>
            </a:r>
          </a:p>
          <a:p>
            <a:pPr marL="0" indent="0"/>
            <a:endParaRPr lang="en-US" sz="2000" b="0" dirty="0"/>
          </a:p>
          <a:p>
            <a:pPr marL="0" indent="0"/>
            <a:r>
              <a:rPr lang="en-US" sz="2000" b="0" dirty="0"/>
              <a:t>Optionally cross-BSS CSI Request/Response/Report between Co-BF APs. It reduces overhead: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If AP1 receives CSI feedback (NDPA/NDP/BFRP/Compressed Beamforming/CQI do not fail),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meanwhile AP2 does not receive cross-BSS CSI feedback (e.g., due to bad link quality between AP2 and unassociated STA(s)),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0" dirty="0"/>
              <a:t>then AP1 may forward cross-BSS CSI to AP2 and does not need to restart NDP sounding.</a:t>
            </a:r>
          </a:p>
          <a:p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C4BCBF-3170-4E3A-9629-62F6799810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CA9808-775F-4234-93A9-BB339D9CE59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1505E75-14CA-4066-B34B-F55A2A93925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988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B3083-1D77-4229-8A1D-EF86DA7D5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MAC Considerations for Co-BF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E7AEB-21F3-453A-8F90-C475B04F2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A Co-BF AP shall (or should) only initiate Co-BF if the TXOP for the Co-BF data part is longer than a TBD length.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is to make sure the data transmission part is long enough, so that Co-BF gains are high enough to justify the MAC overhead (ICF/ICR, NDPA/NDP/BFRP, in-BSS/cross-BSS CSI, TF/BAR/BA).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Otherwise, Co-BF may reduce network performance such as throughput, efficiency,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 TXOP threshold can be calculated in different cases and set during MAPC/Co-BF negotiation.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2000" dirty="0"/>
              <a:t>A Co-BF non-AP STA shall (or should) be available for the negotiated parameters (e.g., channel, bandwidth, and time window) during the Co-BF TXOP(s).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This is to reduce potential errors/retransmissions/interruptions/switching operations during Co-BF TXOP(s). Otherwise, it will increase the overhead/complexity and reduce the performance.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Some features, e.g., DPS, DUO, NPCA, DSO, PM=1, etc., should be limited/disabled for the non-AP STAs that are participating in Co-BF. Otherwise, it will introduce extra overhead/complexity.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800" dirty="0"/>
              <a:t>There might be exceptions: certain Co-BF non-AP STAs may enter power save/unavailability mode depending on the Co-BF type (sequential/joint sounding) and scheduling within the Co-BF TXOP(s).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57131A-7155-4E80-95F8-9751F983849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4E101-A769-46FF-9047-774CC5E4DEC5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da-DK"/>
              <a:t>Yongsen Ma et al., Samsung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874D1DB-252E-49AA-9CC0-92514E74A68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625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IEEE 802.11 templete1.potx" id="{258C81C6-E9C8-447C-A3A1-ADB1F4A792E6}" vid="{7B9275B1-FA26-4CBD-BDC1-6FAEB0754B12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 802.11 templete1</Template>
  <TotalTime>67844</TotalTime>
  <Words>1912</Words>
  <Application>Microsoft Office PowerPoint</Application>
  <PresentationFormat>Widescreen</PresentationFormat>
  <Paragraphs>181</Paragraphs>
  <Slides>21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 Unicode MS</vt:lpstr>
      <vt:lpstr>MS Gothic</vt:lpstr>
      <vt:lpstr>Arial</vt:lpstr>
      <vt:lpstr>Times New Roman</vt:lpstr>
      <vt:lpstr>Office Theme</vt:lpstr>
      <vt:lpstr>Document</vt:lpstr>
      <vt:lpstr>Cross-BSS CSI Feedback for Co-BF</vt:lpstr>
      <vt:lpstr>Abstract</vt:lpstr>
      <vt:lpstr>Recap: Co-BF Procedures</vt:lpstr>
      <vt:lpstr>Recap: Sequential/Joint Sounding</vt:lpstr>
      <vt:lpstr>Recap: Cross-BSS CSI Feedback</vt:lpstr>
      <vt:lpstr>Requirements for Cross-BSS CSI Feedback</vt:lpstr>
      <vt:lpstr>Proposal: Cross-BSS CSI Status Check and/or Report</vt:lpstr>
      <vt:lpstr>Proposal: Options for Cross-BSS CSI Failure</vt:lpstr>
      <vt:lpstr>Other MAC Considerations for Co-BF</vt:lpstr>
      <vt:lpstr>Conclusion</vt:lpstr>
      <vt:lpstr>References</vt:lpstr>
      <vt:lpstr>Straw Polls</vt:lpstr>
      <vt:lpstr>Straw Polls</vt:lpstr>
      <vt:lpstr>Backup</vt:lpstr>
      <vt:lpstr>Example 2: Cross-BSS CSI Report and Status Check Initiated from the Responding AP</vt:lpstr>
      <vt:lpstr>Example 3: Cross-BSS CSI Status Request and Report from Initiating AP</vt:lpstr>
      <vt:lpstr>Example 4: Cross-BSS CSI Report from Initiating AP</vt:lpstr>
      <vt:lpstr>Example 5: Cross-BSS CSI Status Request from Initiating AP</vt:lpstr>
      <vt:lpstr>Example 6: Cross-BSS CSI Report from Initiating AP with Retransmissions</vt:lpstr>
      <vt:lpstr>Example 7: Cross-BSS CSI ACK from Responding AP</vt:lpstr>
      <vt:lpstr>Example 8: Cross-BSS CSI Request from Responding AP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Yongsen Ma</dc:creator>
  <cp:keywords>doc.: IEEE 802.11-yy/xxxxr0</cp:keywords>
  <cp:lastModifiedBy>Yongsen Ma</cp:lastModifiedBy>
  <cp:revision>573</cp:revision>
  <cp:lastPrinted>1601-01-01T00:00:00Z</cp:lastPrinted>
  <dcterms:created xsi:type="dcterms:W3CDTF">2025-01-06T18:52:45Z</dcterms:created>
  <dcterms:modified xsi:type="dcterms:W3CDTF">2025-03-31T20:19:08Z</dcterms:modified>
  <cp:category>Yongsen Ma, Samsung</cp:category>
</cp:coreProperties>
</file>