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8"/>
  </p:notesMasterIdLst>
  <p:handoutMasterIdLst>
    <p:handoutMasterId r:id="rId29"/>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10" r:id="rId18"/>
    <p:sldId id="2409" r:id="rId19"/>
    <p:sldId id="2408" r:id="rId20"/>
    <p:sldId id="2404" r:id="rId21"/>
    <p:sldId id="2407" r:id="rId22"/>
    <p:sldId id="2406" r:id="rId23"/>
    <p:sldId id="2405" r:id="rId24"/>
    <p:sldId id="2374"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109" d="100"/>
          <a:sy n="109" d="100"/>
        </p:scale>
        <p:origin x="11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E5883B6-3529-4CCA-BFA6-0D1FB19C3B60}"/>
    <pc:docChg chg="modMainMaster">
      <pc:chgData name="Ansley, Carol (CCI-Atlanta)" userId="cbcdc21a-90c4-4b2f-81f7-da4165205229" providerId="ADAL" clId="{EE5883B6-3529-4CCA-BFA6-0D1FB19C3B60}" dt="2025-04-30T16:01:50.416" v="1" actId="20577"/>
      <pc:docMkLst>
        <pc:docMk/>
      </pc:docMkLst>
      <pc:sldMasterChg chg="modSp mod">
        <pc:chgData name="Ansley, Carol (CCI-Atlanta)" userId="cbcdc21a-90c4-4b2f-81f7-da4165205229" providerId="ADAL" clId="{EE5883B6-3529-4CCA-BFA6-0D1FB19C3B60}" dt="2025-04-30T16:01:50.416" v="1" actId="20577"/>
        <pc:sldMasterMkLst>
          <pc:docMk/>
          <pc:sldMasterMk cId="0" sldId="2147483648"/>
        </pc:sldMasterMkLst>
        <pc:spChg chg="mod">
          <ac:chgData name="Ansley, Carol (CCI-Atlanta)" userId="cbcdc21a-90c4-4b2f-81f7-da4165205229" providerId="ADAL" clId="{EE5883B6-3529-4CCA-BFA6-0D1FB19C3B60}" dt="2025-04-30T16:01:50.416"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4/30/2025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5/0530r8</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2025-04-29</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t>TGbi Agenda – April 30, 2025</a:t>
            </a:r>
            <a:br>
              <a:rPr lang="en-US" dirty="0"/>
            </a:br>
            <a:endParaRPr lang="en-US" dirty="0"/>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(22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May meeting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25/626r1 – presented, r2 to be posted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Jouni Malinen– 25/155r5 - presented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25/583r0 - partially presented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25/693r2, 25/692r3</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25/536r0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 25/708r0, 25/708r0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Ficara – 25/485r5</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- 554, 532, 535 (Tuesday May)</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20469995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973C2-A8A6-7D65-0349-E29CE9B2E1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A15805-96B5-8513-F3C3-FEE55B36EA90}"/>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23,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1BE77E3A-DCCA-38DA-0730-38D069153017}"/>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May meeting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25/554r0 - presented, 25/536r0 - postponed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Carol Ansley – 25/626r0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 25/155r5</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 25/583r0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25/693r1, 25/692r2</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40613320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5FD1A-6393-4599-96AF-9A374EEA3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64D94-7A31-073D-599F-D605575A571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9,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360F6E8-0972-C7ED-3EA2-A3B87453439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25/554r0, 25/555r0 – presented and straw poll, 25/536r0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25/485r4 - presented</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6061442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April 2,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Thanks to Jerome and Antonio for their support last week!</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- 25/295r8 –  completed previously</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25/435r2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Antonio de la Oliva - 542r0, 544r3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Jouni Malinen - 25/155r3 – presented version aligned with latest draft, declined straw poll</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 25/174r1 – presented, ran 2 straw polls on questions</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25/554r0, 25/555r0 – not presented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255250350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4BF1-8718-2945-6631-11089D778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38C-9C2B-8E2D-CA18-FAEFF75E46D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March 26,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5587E80F-AE9F-1E1F-6C3D-AD984278A334}"/>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504159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 2,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5410980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21181</TotalTime>
  <Words>2520</Words>
  <Application>Microsoft Office PowerPoint</Application>
  <PresentationFormat>On-screen Show (4:3)</PresentationFormat>
  <Paragraphs>267</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30, 2025 </vt:lpstr>
      <vt:lpstr>TGbi Agenda – April 23, 2025 </vt:lpstr>
      <vt:lpstr>TGbi Agenda – April 9, 2025 </vt:lpstr>
      <vt:lpstr>TGbi Agenda – April 2, 2025 </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300</cp:revision>
  <dcterms:modified xsi:type="dcterms:W3CDTF">2025-04-30T16:02:03Z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