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5"/>
  </p:notesMasterIdLst>
  <p:handoutMasterIdLst>
    <p:handoutMasterId r:id="rId26"/>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04" r:id="rId18"/>
    <p:sldId id="2407" r:id="rId19"/>
    <p:sldId id="2406" r:id="rId20"/>
    <p:sldId id="2405" r:id="rId21"/>
    <p:sldId id="2374" r:id="rId22"/>
    <p:sldId id="293" r:id="rId23"/>
    <p:sldId id="267"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20" autoAdjust="0"/>
    <p:restoredTop sz="96786"/>
  </p:normalViewPr>
  <p:slideViewPr>
    <p:cSldViewPr snapToGrid="0" snapToObjects="1">
      <p:cViewPr varScale="1">
        <p:scale>
          <a:sx n="117" d="100"/>
          <a:sy n="117" d="100"/>
        </p:scale>
        <p:origin x="1782" y="102"/>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2974C122-21C2-4446-9981-57101807FDFD}"/>
    <pc:docChg chg="custSel addSld modSld modMainMaster">
      <pc:chgData name="Ansley, Carol (CCI-Atlanta)" userId="cbcdc21a-90c4-4b2f-81f7-da4165205229" providerId="ADAL" clId="{2974C122-21C2-4446-9981-57101807FDFD}" dt="2025-04-02T18:56:09.250" v="480" actId="20577"/>
      <pc:docMkLst>
        <pc:docMk/>
      </pc:docMkLst>
      <pc:sldChg chg="modSp mod">
        <pc:chgData name="Ansley, Carol (CCI-Atlanta)" userId="cbcdc21a-90c4-4b2f-81f7-da4165205229" providerId="ADAL" clId="{2974C122-21C2-4446-9981-57101807FDFD}" dt="2025-04-01T20:34:09.997" v="14" actId="20577"/>
        <pc:sldMkLst>
          <pc:docMk/>
          <pc:sldMk cId="0" sldId="256"/>
        </pc:sldMkLst>
        <pc:spChg chg="mod">
          <ac:chgData name="Ansley, Carol (CCI-Atlanta)" userId="cbcdc21a-90c4-4b2f-81f7-da4165205229" providerId="ADAL" clId="{2974C122-21C2-4446-9981-57101807FDFD}" dt="2025-04-01T20:34:09.997" v="14" actId="20577"/>
          <ac:spMkLst>
            <pc:docMk/>
            <pc:sldMk cId="0" sldId="256"/>
            <ac:spMk id="54" creationId="{00000000-0000-0000-0000-000000000000}"/>
          </ac:spMkLst>
        </pc:spChg>
      </pc:sldChg>
      <pc:sldChg chg="modSp mod">
        <pc:chgData name="Ansley, Carol (CCI-Atlanta)" userId="cbcdc21a-90c4-4b2f-81f7-da4165205229" providerId="ADAL" clId="{2974C122-21C2-4446-9981-57101807FDFD}" dt="2025-04-02T18:55:48.256" v="478" actId="20577"/>
        <pc:sldMkLst>
          <pc:docMk/>
          <pc:sldMk cId="2552503508" sldId="2404"/>
        </pc:sldMkLst>
        <pc:spChg chg="mod">
          <ac:chgData name="Ansley, Carol (CCI-Atlanta)" userId="cbcdc21a-90c4-4b2f-81f7-da4165205229" providerId="ADAL" clId="{2974C122-21C2-4446-9981-57101807FDFD}" dt="2025-04-01T20:35:24.228" v="32" actId="20577"/>
          <ac:spMkLst>
            <pc:docMk/>
            <pc:sldMk cId="2552503508" sldId="2404"/>
            <ac:spMk id="2" creationId="{E8161BBD-FCCC-4FD4-B8D9-01D09F89364F}"/>
          </ac:spMkLst>
        </pc:spChg>
        <pc:spChg chg="mod">
          <ac:chgData name="Ansley, Carol (CCI-Atlanta)" userId="cbcdc21a-90c4-4b2f-81f7-da4165205229" providerId="ADAL" clId="{2974C122-21C2-4446-9981-57101807FDFD}" dt="2025-04-02T18:55:48.256" v="478" actId="20577"/>
          <ac:spMkLst>
            <pc:docMk/>
            <pc:sldMk cId="2552503508" sldId="2404"/>
            <ac:spMk id="3" creationId="{B9F003ED-31FB-0A06-87DA-6B43E9F68E95}"/>
          </ac:spMkLst>
        </pc:spChg>
      </pc:sldChg>
      <pc:sldChg chg="modSp mod">
        <pc:chgData name="Ansley, Carol (CCI-Atlanta)" userId="cbcdc21a-90c4-4b2f-81f7-da4165205229" providerId="ADAL" clId="{2974C122-21C2-4446-9981-57101807FDFD}" dt="2025-04-01T20:35:14.542" v="17" actId="207"/>
        <pc:sldMkLst>
          <pc:docMk/>
          <pc:sldMk cId="254109808" sldId="2405"/>
        </pc:sldMkLst>
        <pc:spChg chg="mod">
          <ac:chgData name="Ansley, Carol (CCI-Atlanta)" userId="cbcdc21a-90c4-4b2f-81f7-da4165205229" providerId="ADAL" clId="{2974C122-21C2-4446-9981-57101807FDFD}" dt="2025-04-01T20:35:14.542" v="17" actId="207"/>
          <ac:spMkLst>
            <pc:docMk/>
            <pc:sldMk cId="254109808" sldId="2405"/>
            <ac:spMk id="2" creationId="{85980ECC-711A-4FA2-C402-EEDA1BD1B456}"/>
          </ac:spMkLst>
        </pc:spChg>
        <pc:spChg chg="mod">
          <ac:chgData name="Ansley, Carol (CCI-Atlanta)" userId="cbcdc21a-90c4-4b2f-81f7-da4165205229" providerId="ADAL" clId="{2974C122-21C2-4446-9981-57101807FDFD}" dt="2025-04-01T20:35:14.542" v="17" actId="207"/>
          <ac:spMkLst>
            <pc:docMk/>
            <pc:sldMk cId="254109808" sldId="2405"/>
            <ac:spMk id="3" creationId="{4FD6D044-B7F4-998F-4F34-A26E0B248DCD}"/>
          </ac:spMkLst>
        </pc:spChg>
      </pc:sldChg>
      <pc:sldChg chg="modSp add mod">
        <pc:chgData name="Ansley, Carol (CCI-Atlanta)" userId="cbcdc21a-90c4-4b2f-81f7-da4165205229" providerId="ADAL" clId="{2974C122-21C2-4446-9981-57101807FDFD}" dt="2025-04-01T20:35:07.192" v="16" actId="207"/>
        <pc:sldMkLst>
          <pc:docMk/>
          <pc:sldMk cId="3650415967" sldId="2407"/>
        </pc:sldMkLst>
        <pc:spChg chg="mod">
          <ac:chgData name="Ansley, Carol (CCI-Atlanta)" userId="cbcdc21a-90c4-4b2f-81f7-da4165205229" providerId="ADAL" clId="{2974C122-21C2-4446-9981-57101807FDFD}" dt="2025-04-01T20:35:07.192" v="16" actId="207"/>
          <ac:spMkLst>
            <pc:docMk/>
            <pc:sldMk cId="3650415967" sldId="2407"/>
            <ac:spMk id="2" creationId="{28E7F38C-9C2B-8E2D-CA18-FAEFF75E46DF}"/>
          </ac:spMkLst>
        </pc:spChg>
        <pc:spChg chg="mod">
          <ac:chgData name="Ansley, Carol (CCI-Atlanta)" userId="cbcdc21a-90c4-4b2f-81f7-da4165205229" providerId="ADAL" clId="{2974C122-21C2-4446-9981-57101807FDFD}" dt="2025-04-01T20:35:07.192" v="16" actId="207"/>
          <ac:spMkLst>
            <pc:docMk/>
            <pc:sldMk cId="3650415967" sldId="2407"/>
            <ac:spMk id="3" creationId="{5587E80F-AE9F-1E1F-6C3D-AD984278A334}"/>
          </ac:spMkLst>
        </pc:spChg>
      </pc:sldChg>
      <pc:sldMasterChg chg="modSp mod">
        <pc:chgData name="Ansley, Carol (CCI-Atlanta)" userId="cbcdc21a-90c4-4b2f-81f7-da4165205229" providerId="ADAL" clId="{2974C122-21C2-4446-9981-57101807FDFD}" dt="2025-04-02T18:56:09.250" v="480" actId="20577"/>
        <pc:sldMasterMkLst>
          <pc:docMk/>
          <pc:sldMasterMk cId="0" sldId="2147483648"/>
        </pc:sldMasterMkLst>
        <pc:spChg chg="mod">
          <ac:chgData name="Ansley, Carol (CCI-Atlanta)" userId="cbcdc21a-90c4-4b2f-81f7-da4165205229" providerId="ADAL" clId="{2974C122-21C2-4446-9981-57101807FDFD}" dt="2025-04-01T20:33:57.889" v="4" actId="20577"/>
          <ac:spMkLst>
            <pc:docMk/>
            <pc:sldMasterMk cId="0" sldId="2147483648"/>
            <ac:spMk id="2" creationId="{00000000-0000-0000-0000-000000000000}"/>
          </ac:spMkLst>
        </pc:spChg>
        <pc:spChg chg="mod">
          <ac:chgData name="Ansley, Carol (CCI-Atlanta)" userId="cbcdc21a-90c4-4b2f-81f7-da4165205229" providerId="ADAL" clId="{2974C122-21C2-4446-9981-57101807FDFD}" dt="2025-04-02T18:56:09.250" v="480"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4/2/2025</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043876"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April </a:t>
            </a:r>
            <a:r>
              <a:rPr dirty="0"/>
              <a:t>202</a:t>
            </a:r>
            <a:r>
              <a:rPr lang="en-US" dirty="0"/>
              <a:t>5</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5/0530r3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March 2025</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2025-04-01</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21386D-BEB6-5C22-08F2-36E1A08D6E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161BBD-FCCC-4FD4-B8D9-01D09F89364F}"/>
              </a:ext>
            </a:extLst>
          </p:cNvPr>
          <p:cNvSpPr>
            <a:spLocks noGrp="1"/>
          </p:cNvSpPr>
          <p:nvPr>
            <p:ph type="title"/>
          </p:nvPr>
        </p:nvSpPr>
        <p:spPr>
          <a:xfrm>
            <a:off x="685800" y="762840"/>
            <a:ext cx="7771680" cy="1065962"/>
          </a:xfrm>
        </p:spPr>
        <p:txBody>
          <a:bodyPr/>
          <a:lstStyle/>
          <a:p>
            <a:r>
              <a:rPr lang="en-US" dirty="0"/>
              <a:t>TGbi Agenda – April 2, 2025</a:t>
            </a:r>
            <a:br>
              <a:rPr lang="en-US" dirty="0"/>
            </a:br>
            <a:endParaRPr lang="en-US" dirty="0"/>
          </a:p>
        </p:txBody>
      </p:sp>
      <p:sp>
        <p:nvSpPr>
          <p:cNvPr id="3" name="Content Placeholder 2">
            <a:extLst>
              <a:ext uri="{FF2B5EF4-FFF2-40B4-BE49-F238E27FC236}">
                <a16:creationId xmlns:a16="http://schemas.microsoft.com/office/drawing/2014/main" id="{B9F003ED-31FB-0A06-87DA-6B43E9F68E95}"/>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(15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Thanks to Jerome and Antonio for their support last week!</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Current queue for discussion:</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- 25/295r8 –  completed previously</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25/435r2  - 2 straw polls with unanimous support</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Antonio de la Oliva - 542r0, 544r3 – 2 straw polls with unanimous support</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Jouni Malinen - 25/155r3 – presented version aligned with latest draft, declined straw poll</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Federico </a:t>
            </a:r>
            <a:r>
              <a:rPr lang="en-US" sz="1400" spc="-1" dirty="0" err="1">
                <a:solidFill>
                  <a:schemeClr val="tx1"/>
                </a:solidFill>
                <a:latin typeface="Times New Roman" panose="02020603050405020304" pitchFamily="18" charset="0"/>
                <a:cs typeface="Times New Roman" panose="02020603050405020304" pitchFamily="18" charset="0"/>
                <a:sym typeface="Arial"/>
              </a:rPr>
              <a:t>Lovison</a:t>
            </a:r>
            <a:r>
              <a:rPr lang="en-US" sz="1400" spc="-1" dirty="0">
                <a:solidFill>
                  <a:schemeClr val="tx1"/>
                </a:solidFill>
                <a:latin typeface="Times New Roman" panose="02020603050405020304" pitchFamily="18" charset="0"/>
                <a:cs typeface="Times New Roman" panose="02020603050405020304" pitchFamily="18" charset="0"/>
                <a:sym typeface="Arial"/>
              </a:rPr>
              <a:t> – 25/174r1 – presented, ran 2 straw polls on questions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25/554r0, 25/555r0 – not presented</a:t>
            </a: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255250350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6D4BF1-8718-2945-6631-11089D7785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E7F38C-9C2B-8E2D-CA18-FAEFF75E46DF}"/>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March 26,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5587E80F-AE9F-1E1F-6C3D-AD984278A334}"/>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(13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- 25/295r7 – continue presenting</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25/435r2 </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- 542r0, 544r0</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Jouni Malinen - 25/155r3</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Federico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Lovison</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25/174r1</a:t>
            </a: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365041596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37E6F6-6D0E-0252-AD8E-9304FCF909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0489DE-590B-8DEB-94F9-58B765ACD031}"/>
              </a:ext>
            </a:extLst>
          </p:cNvPr>
          <p:cNvSpPr>
            <a:spLocks noGrp="1"/>
          </p:cNvSpPr>
          <p:nvPr>
            <p:ph type="title"/>
          </p:nvPr>
        </p:nvSpPr>
        <p:spPr>
          <a:xfrm>
            <a:off x="685800" y="762840"/>
            <a:ext cx="7771680" cy="1065962"/>
          </a:xfrm>
        </p:spPr>
        <p:txBody>
          <a:bodyPr/>
          <a:lstStyle/>
          <a:p>
            <a:r>
              <a:rPr lang="en-US" dirty="0"/>
              <a:t>Straw Poll #1 – March 26, 2025</a:t>
            </a:r>
            <a:br>
              <a:rPr lang="en-US" dirty="0"/>
            </a:br>
            <a:endParaRPr lang="en-US" dirty="0"/>
          </a:p>
        </p:txBody>
      </p:sp>
      <p:sp>
        <p:nvSpPr>
          <p:cNvPr id="3" name="Content Placeholder 2">
            <a:extLst>
              <a:ext uri="{FF2B5EF4-FFF2-40B4-BE49-F238E27FC236}">
                <a16:creationId xmlns:a16="http://schemas.microsoft.com/office/drawing/2014/main" id="{D8C1202B-5D43-D35A-E2DE-E86DC9EFC985}"/>
              </a:ext>
            </a:extLst>
          </p:cNvPr>
          <p:cNvSpPr>
            <a:spLocks noGrp="1"/>
          </p:cNvSpPr>
          <p:nvPr>
            <p:ph idx="1"/>
          </p:nvPr>
        </p:nvSpPr>
        <p:spPr>
          <a:xfrm>
            <a:off x="685800" y="1412342"/>
            <a:ext cx="8058150" cy="4941806"/>
          </a:xfrm>
        </p:spPr>
        <p:txBody>
          <a:bodyPr anchor="t">
            <a:normAutofit/>
          </a:bodyPr>
          <a:lstStyle/>
          <a:p>
            <a:pPr>
              <a:buNone/>
            </a:pPr>
            <a:r>
              <a:rPr lang="en-US" sz="1400" spc="-1" dirty="0">
                <a:latin typeface="Times New Roman" panose="02020603050405020304" pitchFamily="18" charset="0"/>
                <a:cs typeface="Times New Roman" panose="02020603050405020304" pitchFamily="18" charset="0"/>
              </a:rPr>
              <a:t>Do you support the inclusion of 25/295r8 in the </a:t>
            </a:r>
            <a:r>
              <a:rPr lang="en-US" sz="1400" spc="-1" dirty="0" err="1">
                <a:latin typeface="Times New Roman" panose="02020603050405020304" pitchFamily="18" charset="0"/>
                <a:cs typeface="Times New Roman" panose="02020603050405020304" pitchFamily="18" charset="0"/>
              </a:rPr>
              <a:t>TGbi</a:t>
            </a:r>
            <a:r>
              <a:rPr lang="en-US" sz="1400" spc="-1" dirty="0">
                <a:latin typeface="Times New Roman" panose="02020603050405020304" pitchFamily="18" charset="0"/>
                <a:cs typeface="Times New Roman" panose="02020603050405020304" pitchFamily="18" charset="0"/>
              </a:rPr>
              <a:t> draft to resolve CIDs     305,  271,  272,  278,   279,   282,   688, 689,  691,  692,  </a:t>
            </a:r>
          </a:p>
          <a:p>
            <a:pPr>
              <a:buNone/>
            </a:pPr>
            <a:r>
              <a:rPr lang="en-US" sz="1400" spc="-1" dirty="0">
                <a:latin typeface="Times New Roman" panose="02020603050405020304" pitchFamily="18" charset="0"/>
                <a:cs typeface="Times New Roman" panose="02020603050405020304" pitchFamily="18" charset="0"/>
              </a:rPr>
              <a:t>  693,  694,  695,  162,   702,   704,   705, 709,  710,  711,  </a:t>
            </a:r>
          </a:p>
          <a:p>
            <a:pPr>
              <a:buNone/>
            </a:pPr>
            <a:r>
              <a:rPr lang="en-US" sz="1400" spc="-1" dirty="0">
                <a:latin typeface="Times New Roman" panose="02020603050405020304" pitchFamily="18" charset="0"/>
                <a:cs typeface="Times New Roman" panose="02020603050405020304" pitchFamily="18" charset="0"/>
              </a:rPr>
              <a:t>  712,  713,  714,  715,   716,   718,   719, 852,  298,  743,  </a:t>
            </a:r>
          </a:p>
          <a:p>
            <a:pPr>
              <a:buNone/>
            </a:pPr>
            <a:r>
              <a:rPr lang="en-US" sz="1400" spc="-1" dirty="0">
                <a:latin typeface="Times New Roman" panose="02020603050405020304" pitchFamily="18" charset="0"/>
                <a:cs typeface="Times New Roman" panose="02020603050405020304" pitchFamily="18" charset="0"/>
              </a:rPr>
              <a:t>  768,      6,      8,  421,   455,   460,   734, 737,  591,  424,    748,  458,  143</a:t>
            </a:r>
          </a:p>
          <a:p>
            <a:pPr>
              <a:buNone/>
            </a:pPr>
            <a:endParaRPr lang="en-US" sz="1400" spc="-1" dirty="0">
              <a:latin typeface="Times New Roman" panose="02020603050405020304" pitchFamily="18" charset="0"/>
              <a:cs typeface="Times New Roman" panose="02020603050405020304" pitchFamily="18" charset="0"/>
            </a:endParaRPr>
          </a:p>
          <a:p>
            <a:pPr>
              <a:buNone/>
            </a:pPr>
            <a:r>
              <a:rPr lang="en-US" sz="1400" spc="-1" dirty="0">
                <a:latin typeface="Times New Roman" panose="02020603050405020304" pitchFamily="18" charset="0"/>
                <a:cs typeface="Times New Roman" panose="02020603050405020304" pitchFamily="18" charset="0"/>
              </a:rPr>
              <a:t>Y/N/A</a:t>
            </a:r>
          </a:p>
          <a:p>
            <a:pPr>
              <a:buNone/>
            </a:pPr>
            <a:r>
              <a:rPr lang="en-US" sz="1400" spc="-1" dirty="0">
                <a:latin typeface="Times New Roman" panose="02020603050405020304" pitchFamily="18" charset="0"/>
                <a:cs typeface="Times New Roman" panose="02020603050405020304" pitchFamily="18" charset="0"/>
              </a:rPr>
              <a:t>SP Result: Unanimous support (14/0/0)</a:t>
            </a:r>
          </a:p>
          <a:p>
            <a:pPr lvl="1">
              <a:defRPr sz="1500" spc="-1">
                <a:latin typeface="Arial"/>
                <a:ea typeface="Arial"/>
                <a:cs typeface="Arial"/>
                <a:sym typeface="Arial"/>
              </a:defRPr>
            </a:pPr>
            <a:endParaRPr lang="en-US" sz="1100" spc="-1" dirty="0">
              <a:solidFill>
                <a:schemeClr val="tx1"/>
              </a:solidFill>
              <a:latin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2827190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757136-11C0-9FA3-3F8E-9ED6B373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80ECC-711A-4FA2-C402-EEDA1BD1B456}"/>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Apr 2,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4FD6D044-B7F4-998F-4F34-A26E0B248DCD}"/>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t>
            </a:r>
            <a:r>
              <a:rPr lang="en-US" sz="1400" strike="sngStrike" spc="-1" dirty="0">
                <a:solidFill>
                  <a:schemeClr val="bg1">
                    <a:lumMod val="50000"/>
                  </a:schemeClr>
                </a:solidFill>
                <a:latin typeface="Times New Roman" panose="02020603050405020304" pitchFamily="18" charset="0"/>
                <a:cs typeface="Times New Roman" panose="02020603050405020304" pitchFamily="18" charset="0"/>
                <a:sym typeface="Arial"/>
              </a:rPr>
              <a:t>approved by unanimous consent</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25/435r2 – continue presenting</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- 542r0, 544r0</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Jouni Malinen - 25/155r2</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Federico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Lovison</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25/174r1</a:t>
            </a: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25410980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March/April Teleconferences 2025</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3.xml><?xml version="1.0" encoding="utf-8"?>
<ds:datastoreItem xmlns:ds="http://schemas.openxmlformats.org/officeDocument/2006/customXml" ds:itemID="{FAE4A522-AFED-47CB-AC31-6D753E3D75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20523</TotalTime>
  <Words>2223</Words>
  <Application>Microsoft Office PowerPoint</Application>
  <PresentationFormat>On-screen Show (4:3)</PresentationFormat>
  <Paragraphs>203</Paragraphs>
  <Slides>20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April 2, 2025 </vt:lpstr>
      <vt:lpstr>TGbi Agenda – March 26, 2025 </vt:lpstr>
      <vt:lpstr>Straw Poll #1 – March 26, 2025 </vt:lpstr>
      <vt:lpstr>TGbi Agenda – Apr 2, 2025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295</cp:revision>
  <dcterms:modified xsi:type="dcterms:W3CDTF">2025-04-02T18:56:19Z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