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4" r:id="rId18"/>
    <p:sldId id="2374"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18" autoAdjust="0"/>
    <p:restoredTop sz="96786"/>
  </p:normalViewPr>
  <p:slideViewPr>
    <p:cSldViewPr snapToGrid="0" snapToObjects="1">
      <p:cViewPr varScale="1">
        <p:scale>
          <a:sx n="96" d="100"/>
          <a:sy n="96" d="100"/>
        </p:scale>
        <p:origin x="1830" y="84"/>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EF4D8F3-BBA9-4FBD-A877-94BF92797313}"/>
    <pc:docChg chg="custSel delSld modSld modMainMaster">
      <pc:chgData name="Ansley, Carol (CCI-Atlanta)" userId="cbcdc21a-90c4-4b2f-81f7-da4165205229" providerId="ADAL" clId="{6EF4D8F3-BBA9-4FBD-A877-94BF92797313}" dt="2025-03-25T17:04:21.370" v="247" actId="47"/>
      <pc:docMkLst>
        <pc:docMk/>
      </pc:docMkLst>
      <pc:sldChg chg="modSp mod">
        <pc:chgData name="Ansley, Carol (CCI-Atlanta)" userId="cbcdc21a-90c4-4b2f-81f7-da4165205229" providerId="ADAL" clId="{6EF4D8F3-BBA9-4FBD-A877-94BF92797313}" dt="2025-03-25T17:00:00.985" v="29" actId="20577"/>
        <pc:sldMkLst>
          <pc:docMk/>
          <pc:sldMk cId="0" sldId="256"/>
        </pc:sldMkLst>
        <pc:spChg chg="mod">
          <ac:chgData name="Ansley, Carol (CCI-Atlanta)" userId="cbcdc21a-90c4-4b2f-81f7-da4165205229" providerId="ADAL" clId="{6EF4D8F3-BBA9-4FBD-A877-94BF92797313}" dt="2025-03-25T16:59:52.311" v="21" actId="20577"/>
          <ac:spMkLst>
            <pc:docMk/>
            <pc:sldMk cId="0" sldId="256"/>
            <ac:spMk id="53" creationId="{00000000-0000-0000-0000-000000000000}"/>
          </ac:spMkLst>
        </pc:spChg>
        <pc:spChg chg="mod">
          <ac:chgData name="Ansley, Carol (CCI-Atlanta)" userId="cbcdc21a-90c4-4b2f-81f7-da4165205229" providerId="ADAL" clId="{6EF4D8F3-BBA9-4FBD-A877-94BF92797313}" dt="2025-03-25T17:00:00.985" v="29" actId="20577"/>
          <ac:spMkLst>
            <pc:docMk/>
            <pc:sldMk cId="0" sldId="256"/>
            <ac:spMk id="54" creationId="{00000000-0000-0000-0000-000000000000}"/>
          </ac:spMkLst>
        </pc:spChg>
      </pc:sldChg>
      <pc:sldChg chg="modSp mod">
        <pc:chgData name="Ansley, Carol (CCI-Atlanta)" userId="cbcdc21a-90c4-4b2f-81f7-da4165205229" providerId="ADAL" clId="{6EF4D8F3-BBA9-4FBD-A877-94BF92797313}" dt="2025-03-25T17:00:15.823" v="46" actId="20577"/>
        <pc:sldMkLst>
          <pc:docMk/>
          <pc:sldMk cId="0" sldId="257"/>
        </pc:sldMkLst>
        <pc:spChg chg="mod">
          <ac:chgData name="Ansley, Carol (CCI-Atlanta)" userId="cbcdc21a-90c4-4b2f-81f7-da4165205229" providerId="ADAL" clId="{6EF4D8F3-BBA9-4FBD-A877-94BF92797313}" dt="2025-03-25T17:00:15.823" v="46" actId="20577"/>
          <ac:spMkLst>
            <pc:docMk/>
            <pc:sldMk cId="0" sldId="257"/>
            <ac:spMk id="59" creationId="{00000000-0000-0000-0000-000000000000}"/>
          </ac:spMkLst>
        </pc:spChg>
      </pc:sldChg>
      <pc:sldChg chg="del">
        <pc:chgData name="Ansley, Carol (CCI-Atlanta)" userId="cbcdc21a-90c4-4b2f-81f7-da4165205229" providerId="ADAL" clId="{6EF4D8F3-BBA9-4FBD-A877-94BF92797313}" dt="2025-03-25T17:04:21.370" v="247" actId="47"/>
        <pc:sldMkLst>
          <pc:docMk/>
          <pc:sldMk cId="2033173410" sldId="2400"/>
        </pc:sldMkLst>
      </pc:sldChg>
      <pc:sldChg chg="del">
        <pc:chgData name="Ansley, Carol (CCI-Atlanta)" userId="cbcdc21a-90c4-4b2f-81f7-da4165205229" providerId="ADAL" clId="{6EF4D8F3-BBA9-4FBD-A877-94BF92797313}" dt="2025-03-25T17:04:14.652" v="245" actId="47"/>
        <pc:sldMkLst>
          <pc:docMk/>
          <pc:sldMk cId="3848285221" sldId="2401"/>
        </pc:sldMkLst>
      </pc:sldChg>
      <pc:sldChg chg="del">
        <pc:chgData name="Ansley, Carol (CCI-Atlanta)" userId="cbcdc21a-90c4-4b2f-81f7-da4165205229" providerId="ADAL" clId="{6EF4D8F3-BBA9-4FBD-A877-94BF92797313}" dt="2025-03-25T17:04:19.008" v="246" actId="47"/>
        <pc:sldMkLst>
          <pc:docMk/>
          <pc:sldMk cId="3649552738" sldId="2402"/>
        </pc:sldMkLst>
      </pc:sldChg>
      <pc:sldChg chg="del">
        <pc:chgData name="Ansley, Carol (CCI-Atlanta)" userId="cbcdc21a-90c4-4b2f-81f7-da4165205229" providerId="ADAL" clId="{6EF4D8F3-BBA9-4FBD-A877-94BF92797313}" dt="2025-03-25T17:04:11.747" v="244" actId="47"/>
        <pc:sldMkLst>
          <pc:docMk/>
          <pc:sldMk cId="3172082073" sldId="2403"/>
        </pc:sldMkLst>
      </pc:sldChg>
      <pc:sldChg chg="modSp mod">
        <pc:chgData name="Ansley, Carol (CCI-Atlanta)" userId="cbcdc21a-90c4-4b2f-81f7-da4165205229" providerId="ADAL" clId="{6EF4D8F3-BBA9-4FBD-A877-94BF92797313}" dt="2025-03-25T17:04:06.626" v="243" actId="20577"/>
        <pc:sldMkLst>
          <pc:docMk/>
          <pc:sldMk cId="2552503508" sldId="2404"/>
        </pc:sldMkLst>
        <pc:spChg chg="mod">
          <ac:chgData name="Ansley, Carol (CCI-Atlanta)" userId="cbcdc21a-90c4-4b2f-81f7-da4165205229" providerId="ADAL" clId="{6EF4D8F3-BBA9-4FBD-A877-94BF92797313}" dt="2025-03-25T17:00:44.034" v="56" actId="20577"/>
          <ac:spMkLst>
            <pc:docMk/>
            <pc:sldMk cId="2552503508" sldId="2404"/>
            <ac:spMk id="2" creationId="{E8161BBD-FCCC-4FD4-B8D9-01D09F89364F}"/>
          </ac:spMkLst>
        </pc:spChg>
        <pc:spChg chg="mod">
          <ac:chgData name="Ansley, Carol (CCI-Atlanta)" userId="cbcdc21a-90c4-4b2f-81f7-da4165205229" providerId="ADAL" clId="{6EF4D8F3-BBA9-4FBD-A877-94BF92797313}" dt="2025-03-25T17:04:06.626" v="243" actId="20577"/>
          <ac:spMkLst>
            <pc:docMk/>
            <pc:sldMk cId="2552503508" sldId="2404"/>
            <ac:spMk id="3" creationId="{B9F003ED-31FB-0A06-87DA-6B43E9F68E95}"/>
          </ac:spMkLst>
        </pc:spChg>
      </pc:sldChg>
      <pc:sldMasterChg chg="modSp mod">
        <pc:chgData name="Ansley, Carol (CCI-Atlanta)" userId="cbcdc21a-90c4-4b2f-81f7-da4165205229" providerId="ADAL" clId="{6EF4D8F3-BBA9-4FBD-A877-94BF92797313}" dt="2025-03-25T16:59:44.854" v="16" actId="20577"/>
        <pc:sldMasterMkLst>
          <pc:docMk/>
          <pc:sldMasterMk cId="0" sldId="2147483648"/>
        </pc:sldMasterMkLst>
        <pc:spChg chg="mod">
          <ac:chgData name="Ansley, Carol (CCI-Atlanta)" userId="cbcdc21a-90c4-4b2f-81f7-da4165205229" providerId="ADAL" clId="{6EF4D8F3-BBA9-4FBD-A877-94BF92797313}" dt="2025-03-25T16:59:44.854" v="16" actId="20577"/>
          <ac:spMkLst>
            <pc:docMk/>
            <pc:sldMasterMk cId="0" sldId="2147483648"/>
            <ac:spMk id="2" creationId="{00000000-0000-0000-0000-000000000000}"/>
          </ac:spMkLst>
        </pc:spChg>
        <pc:spChg chg="mod">
          <ac:chgData name="Ansley, Carol (CCI-Atlanta)" userId="cbcdc21a-90c4-4b2f-81f7-da4165205229" providerId="ADAL" clId="{6EF4D8F3-BBA9-4FBD-A877-94BF92797313}" dt="2025-03-25T16:59:39.207" v="1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3/25/2025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March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2025-03-25</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t>TGbi Agenda – March 26, 2025</a:t>
            </a:r>
            <a:br>
              <a:rPr lang="en-US" dirty="0"/>
            </a:br>
            <a:endParaRPr lang="en-US" dirty="0"/>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55250350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20095</TotalTime>
  <Words>1898</Words>
  <Application>Microsoft Office PowerPoint</Application>
  <PresentationFormat>On-screen Show (4:3)</PresentationFormat>
  <Paragraphs>153</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March 26,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290</cp:revision>
  <dcterms:modified xsi:type="dcterms:W3CDTF">2025-03-25T17:04:32Z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